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93"/>
  </p:notesMasterIdLst>
  <p:sldIdLst>
    <p:sldId id="694" r:id="rId4"/>
    <p:sldId id="961" r:id="rId5"/>
    <p:sldId id="977" r:id="rId6"/>
    <p:sldId id="978" r:id="rId7"/>
    <p:sldId id="1007" r:id="rId8"/>
    <p:sldId id="1008" r:id="rId9"/>
    <p:sldId id="1010" r:id="rId10"/>
    <p:sldId id="1009" r:id="rId11"/>
    <p:sldId id="1011" r:id="rId12"/>
    <p:sldId id="1012" r:id="rId13"/>
    <p:sldId id="1013" r:id="rId14"/>
    <p:sldId id="1014" r:id="rId15"/>
    <p:sldId id="1015" r:id="rId16"/>
    <p:sldId id="1063" r:id="rId17"/>
    <p:sldId id="1064" r:id="rId18"/>
    <p:sldId id="1065" r:id="rId19"/>
    <p:sldId id="1066" r:id="rId20"/>
    <p:sldId id="1067" r:id="rId21"/>
    <p:sldId id="1068" r:id="rId22"/>
    <p:sldId id="1069" r:id="rId23"/>
    <p:sldId id="1070" r:id="rId24"/>
    <p:sldId id="1071" r:id="rId25"/>
    <p:sldId id="1072" r:id="rId26"/>
    <p:sldId id="1073" r:id="rId27"/>
    <p:sldId id="1074" r:id="rId28"/>
    <p:sldId id="1075" r:id="rId29"/>
    <p:sldId id="1076" r:id="rId30"/>
    <p:sldId id="1077" r:id="rId31"/>
    <p:sldId id="1078" r:id="rId32"/>
    <p:sldId id="1079" r:id="rId33"/>
    <p:sldId id="1080" r:id="rId34"/>
    <p:sldId id="257" r:id="rId35"/>
    <p:sldId id="260" r:id="rId36"/>
    <p:sldId id="261" r:id="rId37"/>
    <p:sldId id="258" r:id="rId38"/>
    <p:sldId id="262" r:id="rId39"/>
    <p:sldId id="263" r:id="rId40"/>
    <p:sldId id="264" r:id="rId41"/>
    <p:sldId id="259" r:id="rId42"/>
    <p:sldId id="281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90" r:id="rId54"/>
    <p:sldId id="275" r:id="rId55"/>
    <p:sldId id="289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77" r:id="rId64"/>
    <p:sldId id="278" r:id="rId65"/>
    <p:sldId id="279" r:id="rId66"/>
    <p:sldId id="291" r:id="rId67"/>
    <p:sldId id="292" r:id="rId68"/>
    <p:sldId id="280" r:id="rId69"/>
    <p:sldId id="293" r:id="rId70"/>
    <p:sldId id="294" r:id="rId71"/>
    <p:sldId id="295" r:id="rId72"/>
    <p:sldId id="301" r:id="rId73"/>
    <p:sldId id="296" r:id="rId74"/>
    <p:sldId id="303" r:id="rId75"/>
    <p:sldId id="309" r:id="rId76"/>
    <p:sldId id="310" r:id="rId77"/>
    <p:sldId id="304" r:id="rId78"/>
    <p:sldId id="314" r:id="rId79"/>
    <p:sldId id="315" r:id="rId80"/>
    <p:sldId id="316" r:id="rId81"/>
    <p:sldId id="305" r:id="rId82"/>
    <p:sldId id="318" r:id="rId83"/>
    <p:sldId id="306" r:id="rId84"/>
    <p:sldId id="311" r:id="rId85"/>
    <p:sldId id="312" r:id="rId86"/>
    <p:sldId id="313" r:id="rId87"/>
    <p:sldId id="317" r:id="rId88"/>
    <p:sldId id="1017" r:id="rId89"/>
    <p:sldId id="991" r:id="rId90"/>
    <p:sldId id="984" r:id="rId91"/>
    <p:sldId id="989" r:id="rId92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99"/>
    <a:srgbClr val="FFFF66"/>
    <a:srgbClr val="FF0000"/>
    <a:srgbClr val="4C6C46"/>
    <a:srgbClr val="003300"/>
    <a:srgbClr val="679220"/>
    <a:srgbClr val="0000FF"/>
    <a:srgbClr val="51743E"/>
    <a:srgbClr val="CFD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29BCC-2887-4782-B325-2D829067C26E}" v="184" dt="2021-02-22T13:27:12.464"/>
    <p1510:client id="{DCE9032E-93F4-4A65-A219-F2E44E05FD29}" v="4" dt="2021-02-22T11:48:10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07" autoAdjust="0"/>
  </p:normalViewPr>
  <p:slideViewPr>
    <p:cSldViewPr snapToGrid="0" snapToObjects="1">
      <p:cViewPr varScale="1">
        <p:scale>
          <a:sx n="100" d="100"/>
          <a:sy n="100" d="100"/>
        </p:scale>
        <p:origin x="5692" y="60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필두 홍" userId="a613eac9-2ee1-4936-8d5c-6f3d69f7b146" providerId="ADAL" clId="{73429BCC-2887-4782-B325-2D829067C26E}"/>
    <pc:docChg chg="custSel addSld delSld modSld modMainMaster">
      <pc:chgData name="필두 홍" userId="a613eac9-2ee1-4936-8d5c-6f3d69f7b146" providerId="ADAL" clId="{73429BCC-2887-4782-B325-2D829067C26E}" dt="2021-02-22T13:27:18.644" v="2245" actId="20577"/>
      <pc:docMkLst>
        <pc:docMk/>
      </pc:docMkLst>
      <pc:sldChg chg="modSp add mod">
        <pc:chgData name="필두 홍" userId="a613eac9-2ee1-4936-8d5c-6f3d69f7b146" providerId="ADAL" clId="{73429BCC-2887-4782-B325-2D829067C26E}" dt="2021-02-22T13:14:33.451" v="1633" actId="207"/>
        <pc:sldMkLst>
          <pc:docMk/>
          <pc:sldMk cId="1165171055" sldId="257"/>
        </pc:sldMkLst>
        <pc:spChg chg="mod">
          <ac:chgData name="필두 홍" userId="a613eac9-2ee1-4936-8d5c-6f3d69f7b146" providerId="ADAL" clId="{73429BCC-2887-4782-B325-2D829067C26E}" dt="2021-02-22T13:14:33.451" v="1633" actId="207"/>
          <ac:spMkLst>
            <pc:docMk/>
            <pc:sldMk cId="1165171055" sldId="257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08.032" v="1637" actId="207"/>
        <pc:sldMkLst>
          <pc:docMk/>
          <pc:sldMk cId="462474729" sldId="258"/>
        </pc:sldMkLst>
        <pc:spChg chg="mod">
          <ac:chgData name="필두 홍" userId="a613eac9-2ee1-4936-8d5c-6f3d69f7b146" providerId="ADAL" clId="{73429BCC-2887-4782-B325-2D829067C26E}" dt="2021-02-22T13:15:08.032" v="1637" actId="207"/>
          <ac:spMkLst>
            <pc:docMk/>
            <pc:sldMk cId="462474729" sldId="258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48.380" v="1641" actId="207"/>
        <pc:sldMkLst>
          <pc:docMk/>
          <pc:sldMk cId="2364237767" sldId="259"/>
        </pc:sldMkLst>
        <pc:spChg chg="mod">
          <ac:chgData name="필두 홍" userId="a613eac9-2ee1-4936-8d5c-6f3d69f7b146" providerId="ADAL" clId="{73429BCC-2887-4782-B325-2D829067C26E}" dt="2021-02-22T13:15:48.380" v="1641" actId="207"/>
          <ac:spMkLst>
            <pc:docMk/>
            <pc:sldMk cId="2364237767" sldId="259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4:51.091" v="1635" actId="207"/>
        <pc:sldMkLst>
          <pc:docMk/>
          <pc:sldMk cId="444685926" sldId="260"/>
        </pc:sldMkLst>
        <pc:spChg chg="mod">
          <ac:chgData name="필두 홍" userId="a613eac9-2ee1-4936-8d5c-6f3d69f7b146" providerId="ADAL" clId="{73429BCC-2887-4782-B325-2D829067C26E}" dt="2021-02-22T13:14:51.091" v="1635" actId="207"/>
          <ac:spMkLst>
            <pc:docMk/>
            <pc:sldMk cId="444685926" sldId="260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00.025" v="1636" actId="207"/>
        <pc:sldMkLst>
          <pc:docMk/>
          <pc:sldMk cId="2649946575" sldId="261"/>
        </pc:sldMkLst>
        <pc:spChg chg="mod">
          <ac:chgData name="필두 홍" userId="a613eac9-2ee1-4936-8d5c-6f3d69f7b146" providerId="ADAL" clId="{73429BCC-2887-4782-B325-2D829067C26E}" dt="2021-02-22T13:15:00.025" v="1636" actId="207"/>
          <ac:spMkLst>
            <pc:docMk/>
            <pc:sldMk cId="2649946575" sldId="261"/>
            <ac:spMk id="5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14.210" v="1638" actId="207"/>
        <pc:sldMkLst>
          <pc:docMk/>
          <pc:sldMk cId="1283313785" sldId="262"/>
        </pc:sldMkLst>
        <pc:spChg chg="mod">
          <ac:chgData name="필두 홍" userId="a613eac9-2ee1-4936-8d5c-6f3d69f7b146" providerId="ADAL" clId="{73429BCC-2887-4782-B325-2D829067C26E}" dt="2021-02-22T13:15:14.210" v="1638" actId="207"/>
          <ac:spMkLst>
            <pc:docMk/>
            <pc:sldMk cId="1283313785" sldId="262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20.455" v="1639" actId="207"/>
        <pc:sldMkLst>
          <pc:docMk/>
          <pc:sldMk cId="688928642" sldId="263"/>
        </pc:sldMkLst>
        <pc:spChg chg="mod">
          <ac:chgData name="필두 홍" userId="a613eac9-2ee1-4936-8d5c-6f3d69f7b146" providerId="ADAL" clId="{73429BCC-2887-4782-B325-2D829067C26E}" dt="2021-02-22T13:15:20.455" v="1639" actId="207"/>
          <ac:spMkLst>
            <pc:docMk/>
            <pc:sldMk cId="688928642" sldId="263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5:29.052" v="1640" actId="207"/>
        <pc:sldMkLst>
          <pc:docMk/>
          <pc:sldMk cId="1494671393" sldId="264"/>
        </pc:sldMkLst>
        <pc:spChg chg="mod">
          <ac:chgData name="필두 홍" userId="a613eac9-2ee1-4936-8d5c-6f3d69f7b146" providerId="ADAL" clId="{73429BCC-2887-4782-B325-2D829067C26E}" dt="2021-02-22T13:15:29.052" v="1640" actId="207"/>
          <ac:spMkLst>
            <pc:docMk/>
            <pc:sldMk cId="1494671393" sldId="264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6:45.700" v="1644" actId="207"/>
        <pc:sldMkLst>
          <pc:docMk/>
          <pc:sldMk cId="391693366" sldId="265"/>
        </pc:sldMkLst>
        <pc:spChg chg="mod">
          <ac:chgData name="필두 홍" userId="a613eac9-2ee1-4936-8d5c-6f3d69f7b146" providerId="ADAL" clId="{73429BCC-2887-4782-B325-2D829067C26E}" dt="2021-02-22T13:16:45.700" v="1644" actId="207"/>
          <ac:spMkLst>
            <pc:docMk/>
            <pc:sldMk cId="391693366" sldId="265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7:04.564" v="1645" actId="207"/>
        <pc:sldMkLst>
          <pc:docMk/>
          <pc:sldMk cId="4074154607" sldId="266"/>
        </pc:sldMkLst>
        <pc:spChg chg="mod">
          <ac:chgData name="필두 홍" userId="a613eac9-2ee1-4936-8d5c-6f3d69f7b146" providerId="ADAL" clId="{73429BCC-2887-4782-B325-2D829067C26E}" dt="2021-02-22T13:17:04.564" v="1645" actId="207"/>
          <ac:spMkLst>
            <pc:docMk/>
            <pc:sldMk cId="4074154607" sldId="266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7:58.597" v="1648" actId="207"/>
        <pc:sldMkLst>
          <pc:docMk/>
          <pc:sldMk cId="902880633" sldId="267"/>
        </pc:sldMkLst>
        <pc:spChg chg="mod">
          <ac:chgData name="필두 홍" userId="a613eac9-2ee1-4936-8d5c-6f3d69f7b146" providerId="ADAL" clId="{73429BCC-2887-4782-B325-2D829067C26E}" dt="2021-02-22T13:17:58.597" v="1648" actId="207"/>
          <ac:spMkLst>
            <pc:docMk/>
            <pc:sldMk cId="902880633" sldId="267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07.560" v="1649" actId="207"/>
        <pc:sldMkLst>
          <pc:docMk/>
          <pc:sldMk cId="3854664646" sldId="268"/>
        </pc:sldMkLst>
        <pc:spChg chg="mod">
          <ac:chgData name="필두 홍" userId="a613eac9-2ee1-4936-8d5c-6f3d69f7b146" providerId="ADAL" clId="{73429BCC-2887-4782-B325-2D829067C26E}" dt="2021-02-22T13:18:07.560" v="1649" actId="207"/>
          <ac:spMkLst>
            <pc:docMk/>
            <pc:sldMk cId="3854664646" sldId="268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13.942" v="1650" actId="207"/>
        <pc:sldMkLst>
          <pc:docMk/>
          <pc:sldMk cId="2390352286" sldId="269"/>
        </pc:sldMkLst>
        <pc:spChg chg="mod">
          <ac:chgData name="필두 홍" userId="a613eac9-2ee1-4936-8d5c-6f3d69f7b146" providerId="ADAL" clId="{73429BCC-2887-4782-B325-2D829067C26E}" dt="2021-02-22T13:18:13.942" v="1650" actId="207"/>
          <ac:spMkLst>
            <pc:docMk/>
            <pc:sldMk cId="2390352286" sldId="269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19.610" v="1651" actId="207"/>
        <pc:sldMkLst>
          <pc:docMk/>
          <pc:sldMk cId="569983372" sldId="270"/>
        </pc:sldMkLst>
        <pc:spChg chg="mod">
          <ac:chgData name="필두 홍" userId="a613eac9-2ee1-4936-8d5c-6f3d69f7b146" providerId="ADAL" clId="{73429BCC-2887-4782-B325-2D829067C26E}" dt="2021-02-22T13:18:19.610" v="1651" actId="207"/>
          <ac:spMkLst>
            <pc:docMk/>
            <pc:sldMk cId="569983372" sldId="270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26.815" v="1652" actId="207"/>
        <pc:sldMkLst>
          <pc:docMk/>
          <pc:sldMk cId="893418475" sldId="271"/>
        </pc:sldMkLst>
        <pc:spChg chg="mod">
          <ac:chgData name="필두 홍" userId="a613eac9-2ee1-4936-8d5c-6f3d69f7b146" providerId="ADAL" clId="{73429BCC-2887-4782-B325-2D829067C26E}" dt="2021-02-22T13:18:26.815" v="1652" actId="207"/>
          <ac:spMkLst>
            <pc:docMk/>
            <pc:sldMk cId="893418475" sldId="271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33.292" v="1653" actId="207"/>
        <pc:sldMkLst>
          <pc:docMk/>
          <pc:sldMk cId="8246673" sldId="272"/>
        </pc:sldMkLst>
        <pc:spChg chg="mod">
          <ac:chgData name="필두 홍" userId="a613eac9-2ee1-4936-8d5c-6f3d69f7b146" providerId="ADAL" clId="{73429BCC-2887-4782-B325-2D829067C26E}" dt="2021-02-22T13:18:33.292" v="1653" actId="207"/>
          <ac:spMkLst>
            <pc:docMk/>
            <pc:sldMk cId="8246673" sldId="272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38.947" v="1654" actId="207"/>
        <pc:sldMkLst>
          <pc:docMk/>
          <pc:sldMk cId="928723399" sldId="273"/>
        </pc:sldMkLst>
        <pc:spChg chg="mod">
          <ac:chgData name="필두 홍" userId="a613eac9-2ee1-4936-8d5c-6f3d69f7b146" providerId="ADAL" clId="{73429BCC-2887-4782-B325-2D829067C26E}" dt="2021-02-22T13:18:38.947" v="1654" actId="207"/>
          <ac:spMkLst>
            <pc:docMk/>
            <pc:sldMk cId="928723399" sldId="273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45.110" v="1655" actId="207"/>
        <pc:sldMkLst>
          <pc:docMk/>
          <pc:sldMk cId="555187577" sldId="274"/>
        </pc:sldMkLst>
        <pc:spChg chg="mod">
          <ac:chgData name="필두 홍" userId="a613eac9-2ee1-4936-8d5c-6f3d69f7b146" providerId="ADAL" clId="{73429BCC-2887-4782-B325-2D829067C26E}" dt="2021-02-22T13:18:45.110" v="1655" actId="207"/>
          <ac:spMkLst>
            <pc:docMk/>
            <pc:sldMk cId="555187577" sldId="274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8:54.810" v="1656" actId="207"/>
        <pc:sldMkLst>
          <pc:docMk/>
          <pc:sldMk cId="894399304" sldId="275"/>
        </pc:sldMkLst>
        <pc:spChg chg="mod">
          <ac:chgData name="필두 홍" userId="a613eac9-2ee1-4936-8d5c-6f3d69f7b146" providerId="ADAL" clId="{73429BCC-2887-4782-B325-2D829067C26E}" dt="2021-02-22T13:18:54.810" v="1656" actId="207"/>
          <ac:spMkLst>
            <pc:docMk/>
            <pc:sldMk cId="894399304" sldId="275"/>
            <ac:spMk id="1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56.292" v="1665" actId="207"/>
        <pc:sldMkLst>
          <pc:docMk/>
          <pc:sldMk cId="2001727056" sldId="277"/>
        </pc:sldMkLst>
        <pc:spChg chg="mod">
          <ac:chgData name="필두 홍" userId="a613eac9-2ee1-4936-8d5c-6f3d69f7b146" providerId="ADAL" clId="{73429BCC-2887-4782-B325-2D829067C26E}" dt="2021-02-22T13:19:56.292" v="1665" actId="207"/>
          <ac:spMkLst>
            <pc:docMk/>
            <pc:sldMk cId="2001727056" sldId="277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03.590" v="1666" actId="207"/>
        <pc:sldMkLst>
          <pc:docMk/>
          <pc:sldMk cId="662050799" sldId="278"/>
        </pc:sldMkLst>
        <pc:spChg chg="mod">
          <ac:chgData name="필두 홍" userId="a613eac9-2ee1-4936-8d5c-6f3d69f7b146" providerId="ADAL" clId="{73429BCC-2887-4782-B325-2D829067C26E}" dt="2021-02-22T13:20:03.590" v="1666" actId="207"/>
          <ac:spMkLst>
            <pc:docMk/>
            <pc:sldMk cId="662050799" sldId="278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10.240" v="1667" actId="207"/>
        <pc:sldMkLst>
          <pc:docMk/>
          <pc:sldMk cId="2241493255" sldId="279"/>
        </pc:sldMkLst>
        <pc:spChg chg="mod">
          <ac:chgData name="필두 홍" userId="a613eac9-2ee1-4936-8d5c-6f3d69f7b146" providerId="ADAL" clId="{73429BCC-2887-4782-B325-2D829067C26E}" dt="2021-02-22T13:20:10.240" v="1667" actId="207"/>
          <ac:spMkLst>
            <pc:docMk/>
            <pc:sldMk cId="2241493255" sldId="279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27.872" v="1670" actId="207"/>
        <pc:sldMkLst>
          <pc:docMk/>
          <pc:sldMk cId="507473975" sldId="280"/>
        </pc:sldMkLst>
        <pc:spChg chg="mod">
          <ac:chgData name="필두 홍" userId="a613eac9-2ee1-4936-8d5c-6f3d69f7b146" providerId="ADAL" clId="{73429BCC-2887-4782-B325-2D829067C26E}" dt="2021-02-22T13:20:27.872" v="1670" actId="207"/>
          <ac:spMkLst>
            <pc:docMk/>
            <pc:sldMk cId="507473975" sldId="280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6:38.099" v="1643" actId="207"/>
        <pc:sldMkLst>
          <pc:docMk/>
          <pc:sldMk cId="287885288" sldId="281"/>
        </pc:sldMkLst>
        <pc:spChg chg="mod">
          <ac:chgData name="필두 홍" userId="a613eac9-2ee1-4936-8d5c-6f3d69f7b146" providerId="ADAL" clId="{73429BCC-2887-4782-B325-2D829067C26E}" dt="2021-02-22T13:16:38.099" v="1643" actId="207"/>
          <ac:spMkLst>
            <pc:docMk/>
            <pc:sldMk cId="287885288" sldId="281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16:30.889" v="1642" actId="207"/>
          <ac:spMkLst>
            <pc:docMk/>
            <pc:sldMk cId="287885288" sldId="281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08.734" v="1658" actId="207"/>
        <pc:sldMkLst>
          <pc:docMk/>
          <pc:sldMk cId="3866091555" sldId="282"/>
        </pc:sldMkLst>
        <pc:spChg chg="mod">
          <ac:chgData name="필두 홍" userId="a613eac9-2ee1-4936-8d5c-6f3d69f7b146" providerId="ADAL" clId="{73429BCC-2887-4782-B325-2D829067C26E}" dt="2021-02-22T13:19:08.734" v="1658" actId="207"/>
          <ac:spMkLst>
            <pc:docMk/>
            <pc:sldMk cId="3866091555" sldId="282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15.251" v="1659" actId="207"/>
        <pc:sldMkLst>
          <pc:docMk/>
          <pc:sldMk cId="1109192908" sldId="283"/>
        </pc:sldMkLst>
        <pc:spChg chg="mod">
          <ac:chgData name="필두 홍" userId="a613eac9-2ee1-4936-8d5c-6f3d69f7b146" providerId="ADAL" clId="{73429BCC-2887-4782-B325-2D829067C26E}" dt="2021-02-22T13:19:15.251" v="1659" actId="207"/>
          <ac:spMkLst>
            <pc:docMk/>
            <pc:sldMk cId="1109192908" sldId="283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26.630" v="1660" actId="207"/>
        <pc:sldMkLst>
          <pc:docMk/>
          <pc:sldMk cId="347027681" sldId="284"/>
        </pc:sldMkLst>
        <pc:spChg chg="mod">
          <ac:chgData name="필두 홍" userId="a613eac9-2ee1-4936-8d5c-6f3d69f7b146" providerId="ADAL" clId="{73429BCC-2887-4782-B325-2D829067C26E}" dt="2021-02-22T13:19:26.630" v="1660" actId="207"/>
          <ac:spMkLst>
            <pc:docMk/>
            <pc:sldMk cId="347027681" sldId="284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32.345" v="1661" actId="207"/>
        <pc:sldMkLst>
          <pc:docMk/>
          <pc:sldMk cId="2235479262" sldId="285"/>
        </pc:sldMkLst>
        <pc:spChg chg="mod">
          <ac:chgData name="필두 홍" userId="a613eac9-2ee1-4936-8d5c-6f3d69f7b146" providerId="ADAL" clId="{73429BCC-2887-4782-B325-2D829067C26E}" dt="2021-02-22T13:19:32.345" v="1661" actId="207"/>
          <ac:spMkLst>
            <pc:docMk/>
            <pc:sldMk cId="2235479262" sldId="285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38.742" v="1662" actId="207"/>
        <pc:sldMkLst>
          <pc:docMk/>
          <pc:sldMk cId="3306655130" sldId="286"/>
        </pc:sldMkLst>
        <pc:spChg chg="mod">
          <ac:chgData name="필두 홍" userId="a613eac9-2ee1-4936-8d5c-6f3d69f7b146" providerId="ADAL" clId="{73429BCC-2887-4782-B325-2D829067C26E}" dt="2021-02-22T13:19:38.742" v="1662" actId="207"/>
          <ac:spMkLst>
            <pc:docMk/>
            <pc:sldMk cId="3306655130" sldId="286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44.751" v="1663" actId="207"/>
        <pc:sldMkLst>
          <pc:docMk/>
          <pc:sldMk cId="1227686852" sldId="287"/>
        </pc:sldMkLst>
        <pc:spChg chg="mod">
          <ac:chgData name="필두 홍" userId="a613eac9-2ee1-4936-8d5c-6f3d69f7b146" providerId="ADAL" clId="{73429BCC-2887-4782-B325-2D829067C26E}" dt="2021-02-22T13:19:44.751" v="1663" actId="207"/>
          <ac:spMkLst>
            <pc:docMk/>
            <pc:sldMk cId="1227686852" sldId="287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50.371" v="1664" actId="207"/>
        <pc:sldMkLst>
          <pc:docMk/>
          <pc:sldMk cId="3121854976" sldId="288"/>
        </pc:sldMkLst>
        <pc:spChg chg="mod">
          <ac:chgData name="필두 홍" userId="a613eac9-2ee1-4936-8d5c-6f3d69f7b146" providerId="ADAL" clId="{73429BCC-2887-4782-B325-2D829067C26E}" dt="2021-02-22T13:19:50.371" v="1664" actId="207"/>
          <ac:spMkLst>
            <pc:docMk/>
            <pc:sldMk cId="3121854976" sldId="288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19:03.735" v="1657" actId="207"/>
        <pc:sldMkLst>
          <pc:docMk/>
          <pc:sldMk cId="1242029775" sldId="289"/>
        </pc:sldMkLst>
        <pc:spChg chg="mod">
          <ac:chgData name="필두 홍" userId="a613eac9-2ee1-4936-8d5c-6f3d69f7b146" providerId="ADAL" clId="{73429BCC-2887-4782-B325-2D829067C26E}" dt="2021-02-22T13:19:03.735" v="1657" actId="207"/>
          <ac:spMkLst>
            <pc:docMk/>
            <pc:sldMk cId="1242029775" sldId="289"/>
            <ac:spMk id="3" creationId="{00000000-0000-0000-0000-000000000000}"/>
          </ac:spMkLst>
        </pc:spChg>
      </pc:sldChg>
      <pc:sldChg chg="add">
        <pc:chgData name="필두 홍" userId="a613eac9-2ee1-4936-8d5c-6f3d69f7b146" providerId="ADAL" clId="{73429BCC-2887-4782-B325-2D829067C26E}" dt="2021-02-22T13:12:59.768" v="1383"/>
        <pc:sldMkLst>
          <pc:docMk/>
          <pc:sldMk cId="1360585498" sldId="290"/>
        </pc:sldMkLst>
      </pc:sldChg>
      <pc:sldChg chg="modSp add mod">
        <pc:chgData name="필두 홍" userId="a613eac9-2ee1-4936-8d5c-6f3d69f7b146" providerId="ADAL" clId="{73429BCC-2887-4782-B325-2D829067C26E}" dt="2021-02-22T13:20:15.574" v="1668" actId="207"/>
        <pc:sldMkLst>
          <pc:docMk/>
          <pc:sldMk cId="3954948720" sldId="291"/>
        </pc:sldMkLst>
        <pc:spChg chg="mod">
          <ac:chgData name="필두 홍" userId="a613eac9-2ee1-4936-8d5c-6f3d69f7b146" providerId="ADAL" clId="{73429BCC-2887-4782-B325-2D829067C26E}" dt="2021-02-22T13:20:15.574" v="1668" actId="207"/>
          <ac:spMkLst>
            <pc:docMk/>
            <pc:sldMk cId="3954948720" sldId="291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21.977" v="1669" actId="207"/>
        <pc:sldMkLst>
          <pc:docMk/>
          <pc:sldMk cId="1574862336" sldId="292"/>
        </pc:sldMkLst>
        <pc:spChg chg="mod">
          <ac:chgData name="필두 홍" userId="a613eac9-2ee1-4936-8d5c-6f3d69f7b146" providerId="ADAL" clId="{73429BCC-2887-4782-B325-2D829067C26E}" dt="2021-02-22T13:20:21.977" v="1669" actId="207"/>
          <ac:spMkLst>
            <pc:docMk/>
            <pc:sldMk cId="1574862336" sldId="292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34.916" v="1671" actId="207"/>
        <pc:sldMkLst>
          <pc:docMk/>
          <pc:sldMk cId="2334672371" sldId="293"/>
        </pc:sldMkLst>
        <pc:spChg chg="mod">
          <ac:chgData name="필두 홍" userId="a613eac9-2ee1-4936-8d5c-6f3d69f7b146" providerId="ADAL" clId="{73429BCC-2887-4782-B325-2D829067C26E}" dt="2021-02-22T13:20:34.916" v="1671" actId="207"/>
          <ac:spMkLst>
            <pc:docMk/>
            <pc:sldMk cId="2334672371" sldId="293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46.577" v="1672" actId="207"/>
        <pc:sldMkLst>
          <pc:docMk/>
          <pc:sldMk cId="156410098" sldId="294"/>
        </pc:sldMkLst>
        <pc:spChg chg="mod">
          <ac:chgData name="필두 홍" userId="a613eac9-2ee1-4936-8d5c-6f3d69f7b146" providerId="ADAL" clId="{73429BCC-2887-4782-B325-2D829067C26E}" dt="2021-02-22T13:20:46.577" v="1672" actId="207"/>
          <ac:spMkLst>
            <pc:docMk/>
            <pc:sldMk cId="156410098" sldId="294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0:59.079" v="1673" actId="207"/>
        <pc:sldMkLst>
          <pc:docMk/>
          <pc:sldMk cId="2117408204" sldId="295"/>
        </pc:sldMkLst>
        <pc:spChg chg="mod">
          <ac:chgData name="필두 홍" userId="a613eac9-2ee1-4936-8d5c-6f3d69f7b146" providerId="ADAL" clId="{73429BCC-2887-4782-B325-2D829067C26E}" dt="2021-02-22T13:20:59.079" v="1673" actId="207"/>
          <ac:spMkLst>
            <pc:docMk/>
            <pc:sldMk cId="2117408204" sldId="295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1:11.301" v="1675" actId="207"/>
        <pc:sldMkLst>
          <pc:docMk/>
          <pc:sldMk cId="3769017118" sldId="296"/>
        </pc:sldMkLst>
        <pc:spChg chg="mod">
          <ac:chgData name="필두 홍" userId="a613eac9-2ee1-4936-8d5c-6f3d69f7b146" providerId="ADAL" clId="{73429BCC-2887-4782-B325-2D829067C26E}" dt="2021-02-22T13:21:11.301" v="1675" actId="207"/>
          <ac:spMkLst>
            <pc:docMk/>
            <pc:sldMk cId="3769017118" sldId="296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1:04.930" v="1674" actId="207"/>
        <pc:sldMkLst>
          <pc:docMk/>
          <pc:sldMk cId="3618555730" sldId="301"/>
        </pc:sldMkLst>
        <pc:spChg chg="mod">
          <ac:chgData name="필두 홍" userId="a613eac9-2ee1-4936-8d5c-6f3d69f7b146" providerId="ADAL" clId="{73429BCC-2887-4782-B325-2D829067C26E}" dt="2021-02-22T13:21:04.930" v="1674" actId="207"/>
          <ac:spMkLst>
            <pc:docMk/>
            <pc:sldMk cId="3618555730" sldId="301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1:32.072" v="1678" actId="207"/>
        <pc:sldMkLst>
          <pc:docMk/>
          <pc:sldMk cId="3958244327" sldId="303"/>
        </pc:sldMkLst>
        <pc:spChg chg="mod">
          <ac:chgData name="필두 홍" userId="a613eac9-2ee1-4936-8d5c-6f3d69f7b146" providerId="ADAL" clId="{73429BCC-2887-4782-B325-2D829067C26E}" dt="2021-02-22T13:21:27.699" v="1677" actId="207"/>
          <ac:spMkLst>
            <pc:docMk/>
            <pc:sldMk cId="3958244327" sldId="303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1:32.072" v="1678" actId="207"/>
          <ac:spMkLst>
            <pc:docMk/>
            <pc:sldMk cId="3958244327" sldId="303"/>
            <ac:spMk id="5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07.103" v="1683" actId="207"/>
        <pc:sldMkLst>
          <pc:docMk/>
          <pc:sldMk cId="3621775953" sldId="304"/>
        </pc:sldMkLst>
        <pc:spChg chg="mod">
          <ac:chgData name="필두 홍" userId="a613eac9-2ee1-4936-8d5c-6f3d69f7b146" providerId="ADAL" clId="{73429BCC-2887-4782-B325-2D829067C26E}" dt="2021-02-22T13:22:07.103" v="1683" actId="207"/>
          <ac:spMkLst>
            <pc:docMk/>
            <pc:sldMk cId="3621775953" sldId="304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53.081" v="1688" actId="207"/>
        <pc:sldMkLst>
          <pc:docMk/>
          <pc:sldMk cId="323418917" sldId="305"/>
        </pc:sldMkLst>
        <pc:spChg chg="mod">
          <ac:chgData name="필두 홍" userId="a613eac9-2ee1-4936-8d5c-6f3d69f7b146" providerId="ADAL" clId="{73429BCC-2887-4782-B325-2D829067C26E}" dt="2021-02-22T13:22:53.081" v="1688" actId="207"/>
          <ac:spMkLst>
            <pc:docMk/>
            <pc:sldMk cId="323418917" sldId="305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3:13.825" v="1690" actId="207"/>
        <pc:sldMkLst>
          <pc:docMk/>
          <pc:sldMk cId="2669243372" sldId="306"/>
        </pc:sldMkLst>
        <pc:spChg chg="mod">
          <ac:chgData name="필두 홍" userId="a613eac9-2ee1-4936-8d5c-6f3d69f7b146" providerId="ADAL" clId="{73429BCC-2887-4782-B325-2D829067C26E}" dt="2021-02-22T13:23:13.825" v="1690" actId="207"/>
          <ac:spMkLst>
            <pc:docMk/>
            <pc:sldMk cId="2669243372" sldId="306"/>
            <ac:spMk id="2" creationId="{00000000-0000-0000-0000-000000000000}"/>
          </ac:spMkLst>
        </pc:spChg>
      </pc:sldChg>
      <pc:sldChg chg="add del">
        <pc:chgData name="필두 홍" userId="a613eac9-2ee1-4936-8d5c-6f3d69f7b146" providerId="ADAL" clId="{73429BCC-2887-4782-B325-2D829067C26E}" dt="2021-02-22T13:21:17.532" v="1676" actId="47"/>
        <pc:sldMkLst>
          <pc:docMk/>
          <pc:sldMk cId="373611828" sldId="308"/>
        </pc:sldMkLst>
      </pc:sldChg>
      <pc:sldChg chg="modSp add mod">
        <pc:chgData name="필두 홍" userId="a613eac9-2ee1-4936-8d5c-6f3d69f7b146" providerId="ADAL" clId="{73429BCC-2887-4782-B325-2D829067C26E}" dt="2021-02-22T13:21:46.650" v="1680" actId="207"/>
        <pc:sldMkLst>
          <pc:docMk/>
          <pc:sldMk cId="2494848994" sldId="309"/>
        </pc:sldMkLst>
        <pc:spChg chg="mod">
          <ac:chgData name="필두 홍" userId="a613eac9-2ee1-4936-8d5c-6f3d69f7b146" providerId="ADAL" clId="{73429BCC-2887-4782-B325-2D829067C26E}" dt="2021-02-22T13:21:42.615" v="1679" actId="207"/>
          <ac:spMkLst>
            <pc:docMk/>
            <pc:sldMk cId="2494848994" sldId="309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1:46.650" v="1680" actId="207"/>
          <ac:spMkLst>
            <pc:docMk/>
            <pc:sldMk cId="2494848994" sldId="309"/>
            <ac:spMk id="7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1:58.666" v="1682" actId="207"/>
        <pc:sldMkLst>
          <pc:docMk/>
          <pc:sldMk cId="1330502277" sldId="310"/>
        </pc:sldMkLst>
        <pc:spChg chg="mod">
          <ac:chgData name="필두 홍" userId="a613eac9-2ee1-4936-8d5c-6f3d69f7b146" providerId="ADAL" clId="{73429BCC-2887-4782-B325-2D829067C26E}" dt="2021-02-22T13:21:54.655" v="1681" actId="207"/>
          <ac:spMkLst>
            <pc:docMk/>
            <pc:sldMk cId="1330502277" sldId="310"/>
            <ac:spMk id="4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1:58.666" v="1682" actId="207"/>
          <ac:spMkLst>
            <pc:docMk/>
            <pc:sldMk cId="1330502277" sldId="310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3:25.252" v="1692" actId="207"/>
        <pc:sldMkLst>
          <pc:docMk/>
          <pc:sldMk cId="3713196618" sldId="311"/>
        </pc:sldMkLst>
        <pc:spChg chg="mod">
          <ac:chgData name="필두 홍" userId="a613eac9-2ee1-4936-8d5c-6f3d69f7b146" providerId="ADAL" clId="{73429BCC-2887-4782-B325-2D829067C26E}" dt="2021-02-22T13:23:19.383" v="1691" actId="207"/>
          <ac:spMkLst>
            <pc:docMk/>
            <pc:sldMk cId="3713196618" sldId="311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3:25.252" v="1692" actId="207"/>
          <ac:spMkLst>
            <pc:docMk/>
            <pc:sldMk cId="3713196618" sldId="311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3:36.305" v="1694" actId="207"/>
        <pc:sldMkLst>
          <pc:docMk/>
          <pc:sldMk cId="1145474320" sldId="312"/>
        </pc:sldMkLst>
        <pc:spChg chg="mod">
          <ac:chgData name="필두 홍" userId="a613eac9-2ee1-4936-8d5c-6f3d69f7b146" providerId="ADAL" clId="{73429BCC-2887-4782-B325-2D829067C26E}" dt="2021-02-22T13:23:32.604" v="1693" actId="207"/>
          <ac:spMkLst>
            <pc:docMk/>
            <pc:sldMk cId="1145474320" sldId="312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3:36.305" v="1694" actId="207"/>
          <ac:spMkLst>
            <pc:docMk/>
            <pc:sldMk cId="1145474320" sldId="312"/>
            <ac:spMk id="5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3:52.127" v="1696" actId="207"/>
        <pc:sldMkLst>
          <pc:docMk/>
          <pc:sldMk cId="3072403734" sldId="313"/>
        </pc:sldMkLst>
        <pc:spChg chg="mod">
          <ac:chgData name="필두 홍" userId="a613eac9-2ee1-4936-8d5c-6f3d69f7b146" providerId="ADAL" clId="{73429BCC-2887-4782-B325-2D829067C26E}" dt="2021-02-22T13:23:47.277" v="1695" actId="207"/>
          <ac:spMkLst>
            <pc:docMk/>
            <pc:sldMk cId="3072403734" sldId="313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3:52.127" v="1696" actId="207"/>
          <ac:spMkLst>
            <pc:docMk/>
            <pc:sldMk cId="3072403734" sldId="313"/>
            <ac:spMk id="5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27.529" v="1685" actId="207"/>
        <pc:sldMkLst>
          <pc:docMk/>
          <pc:sldMk cId="1107067254" sldId="314"/>
        </pc:sldMkLst>
        <pc:spChg chg="mod">
          <ac:chgData name="필두 홍" userId="a613eac9-2ee1-4936-8d5c-6f3d69f7b146" providerId="ADAL" clId="{73429BCC-2887-4782-B325-2D829067C26E}" dt="2021-02-22T13:22:23.200" v="1684" actId="207"/>
          <ac:spMkLst>
            <pc:docMk/>
            <pc:sldMk cId="1107067254" sldId="314"/>
            <ac:spMk id="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2:27.529" v="1685" actId="207"/>
          <ac:spMkLst>
            <pc:docMk/>
            <pc:sldMk cId="1107067254" sldId="314"/>
            <ac:spMk id="6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37.039" v="1686" actId="207"/>
        <pc:sldMkLst>
          <pc:docMk/>
          <pc:sldMk cId="21164073" sldId="315"/>
        </pc:sldMkLst>
        <pc:spChg chg="mod">
          <ac:chgData name="필두 홍" userId="a613eac9-2ee1-4936-8d5c-6f3d69f7b146" providerId="ADAL" clId="{73429BCC-2887-4782-B325-2D829067C26E}" dt="2021-02-22T13:22:37.039" v="1686" actId="207"/>
          <ac:spMkLst>
            <pc:docMk/>
            <pc:sldMk cId="21164073" sldId="315"/>
            <ac:spMk id="4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45.027" v="1687" actId="207"/>
        <pc:sldMkLst>
          <pc:docMk/>
          <pc:sldMk cId="3157720914" sldId="316"/>
        </pc:sldMkLst>
        <pc:spChg chg="mod">
          <ac:chgData name="필두 홍" userId="a613eac9-2ee1-4936-8d5c-6f3d69f7b146" providerId="ADAL" clId="{73429BCC-2887-4782-B325-2D829067C26E}" dt="2021-02-22T13:22:45.027" v="1687" actId="207"/>
          <ac:spMkLst>
            <pc:docMk/>
            <pc:sldMk cId="3157720914" sldId="316"/>
            <ac:spMk id="3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4:03.430" v="1698" actId="207"/>
        <pc:sldMkLst>
          <pc:docMk/>
          <pc:sldMk cId="1085035054" sldId="317"/>
        </pc:sldMkLst>
        <pc:spChg chg="mod">
          <ac:chgData name="필두 홍" userId="a613eac9-2ee1-4936-8d5c-6f3d69f7b146" providerId="ADAL" clId="{73429BCC-2887-4782-B325-2D829067C26E}" dt="2021-02-22T13:23:59.665" v="1697" actId="207"/>
          <ac:spMkLst>
            <pc:docMk/>
            <pc:sldMk cId="1085035054" sldId="317"/>
            <ac:spMk id="7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3:24:03.430" v="1698" actId="207"/>
          <ac:spMkLst>
            <pc:docMk/>
            <pc:sldMk cId="1085035054" sldId="317"/>
            <ac:spMk id="11" creationId="{00000000-0000-0000-0000-000000000000}"/>
          </ac:spMkLst>
        </pc:spChg>
      </pc:sldChg>
      <pc:sldChg chg="modSp add mod">
        <pc:chgData name="필두 홍" userId="a613eac9-2ee1-4936-8d5c-6f3d69f7b146" providerId="ADAL" clId="{73429BCC-2887-4782-B325-2D829067C26E}" dt="2021-02-22T13:22:58.980" v="1689" actId="207"/>
        <pc:sldMkLst>
          <pc:docMk/>
          <pc:sldMk cId="3590941059" sldId="318"/>
        </pc:sldMkLst>
        <pc:spChg chg="mod">
          <ac:chgData name="필두 홍" userId="a613eac9-2ee1-4936-8d5c-6f3d69f7b146" providerId="ADAL" clId="{73429BCC-2887-4782-B325-2D829067C26E}" dt="2021-02-22T13:22:58.980" v="1689" actId="207"/>
          <ac:spMkLst>
            <pc:docMk/>
            <pc:sldMk cId="3590941059" sldId="318"/>
            <ac:spMk id="3" creationId="{00000000-0000-0000-0000-000000000000}"/>
          </ac:spMkLst>
        </pc:spChg>
      </pc:sldChg>
      <pc:sldChg chg="addSp delSp modSp mod">
        <pc:chgData name="필두 홍" userId="a613eac9-2ee1-4936-8d5c-6f3d69f7b146" providerId="ADAL" clId="{73429BCC-2887-4782-B325-2D829067C26E}" dt="2021-02-22T12:06:48.895" v="257"/>
        <pc:sldMkLst>
          <pc:docMk/>
          <pc:sldMk cId="0" sldId="694"/>
        </pc:sldMkLst>
        <pc:spChg chg="add mod">
          <ac:chgData name="필두 홍" userId="a613eac9-2ee1-4936-8d5c-6f3d69f7b146" providerId="ADAL" clId="{73429BCC-2887-4782-B325-2D829067C26E}" dt="2021-02-22T12:06:48.895" v="257"/>
          <ac:spMkLst>
            <pc:docMk/>
            <pc:sldMk cId="0" sldId="694"/>
            <ac:spMk id="4" creationId="{964AC32D-8F3B-4164-8455-096475CE4973}"/>
          </ac:spMkLst>
        </pc:spChg>
        <pc:spChg chg="del">
          <ac:chgData name="필두 홍" userId="a613eac9-2ee1-4936-8d5c-6f3d69f7b146" providerId="ADAL" clId="{73429BCC-2887-4782-B325-2D829067C26E}" dt="2021-02-22T12:06:48.426" v="256" actId="478"/>
          <ac:spMkLst>
            <pc:docMk/>
            <pc:sldMk cId="0" sldId="694"/>
            <ac:spMk id="3075" creationId="{00000000-0000-0000-0000-000000000000}"/>
          </ac:spMkLst>
        </pc:spChg>
      </pc:sldChg>
      <pc:sldChg chg="addSp modSp mod">
        <pc:chgData name="필두 홍" userId="a613eac9-2ee1-4936-8d5c-6f3d69f7b146" providerId="ADAL" clId="{73429BCC-2887-4782-B325-2D829067C26E}" dt="2021-02-22T12:05:13.787" v="248" actId="207"/>
        <pc:sldMkLst>
          <pc:docMk/>
          <pc:sldMk cId="536599336" sldId="961"/>
        </pc:sldMkLst>
        <pc:spChg chg="add mod">
          <ac:chgData name="필두 홍" userId="a613eac9-2ee1-4936-8d5c-6f3d69f7b146" providerId="ADAL" clId="{73429BCC-2887-4782-B325-2D829067C26E}" dt="2021-02-22T12:05:13.787" v="248" actId="207"/>
          <ac:spMkLst>
            <pc:docMk/>
            <pc:sldMk cId="536599336" sldId="961"/>
            <ac:spMk id="2" creationId="{64CE366B-CBE1-4A43-BDB4-179A66FE27C9}"/>
          </ac:spMkLst>
        </pc:spChg>
        <pc:spChg chg="mod">
          <ac:chgData name="필두 홍" userId="a613eac9-2ee1-4936-8d5c-6f3d69f7b146" providerId="ADAL" clId="{73429BCC-2887-4782-B325-2D829067C26E}" dt="2021-02-22T12:04:59.851" v="245" actId="1076"/>
          <ac:spMkLst>
            <pc:docMk/>
            <pc:sldMk cId="536599336" sldId="961"/>
            <ac:spMk id="331782" creationId="{00000000-0000-0000-0000-000000000000}"/>
          </ac:spMkLst>
        </pc:spChg>
      </pc:sldChg>
      <pc:sldChg chg="del">
        <pc:chgData name="필두 홍" userId="a613eac9-2ee1-4936-8d5c-6f3d69f7b146" providerId="ADAL" clId="{73429BCC-2887-4782-B325-2D829067C26E}" dt="2021-02-22T12:06:56.054" v="258" actId="47"/>
        <pc:sldMkLst>
          <pc:docMk/>
          <pc:sldMk cId="2363884374" sldId="976"/>
        </pc:sldMkLst>
      </pc:sldChg>
      <pc:sldChg chg="modSp del mod">
        <pc:chgData name="필두 홍" userId="a613eac9-2ee1-4936-8d5c-6f3d69f7b146" providerId="ADAL" clId="{73429BCC-2887-4782-B325-2D829067C26E}" dt="2021-02-22T13:11:52.561" v="1380" actId="2696"/>
        <pc:sldMkLst>
          <pc:docMk/>
          <pc:sldMk cId="1236797063" sldId="1016"/>
        </pc:sldMkLst>
        <pc:spChg chg="mod">
          <ac:chgData name="필두 홍" userId="a613eac9-2ee1-4936-8d5c-6f3d69f7b146" providerId="ADAL" clId="{73429BCC-2887-4782-B325-2D829067C26E}" dt="2021-02-22T12:08:07.136" v="264"/>
          <ac:spMkLst>
            <pc:docMk/>
            <pc:sldMk cId="1236797063" sldId="1016"/>
            <ac:spMk id="35" creationId="{00000000-0000-0000-0000-000000000000}"/>
          </ac:spMkLst>
        </pc:spChg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3460731764" sldId="1018"/>
        </pc:sldMkLst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2311043217" sldId="1020"/>
        </pc:sldMkLst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1024469464" sldId="1021"/>
        </pc:sldMkLst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1420834217" sldId="1022"/>
        </pc:sldMkLst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2851403897" sldId="1023"/>
        </pc:sldMkLst>
      </pc:sldChg>
      <pc:sldChg chg="del">
        <pc:chgData name="필두 홍" userId="a613eac9-2ee1-4936-8d5c-6f3d69f7b146" providerId="ADAL" clId="{73429BCC-2887-4782-B325-2D829067C26E}" dt="2021-02-22T13:11:52.561" v="1380" actId="2696"/>
        <pc:sldMkLst>
          <pc:docMk/>
          <pc:sldMk cId="946518292" sldId="1024"/>
        </pc:sldMkLst>
      </pc:sldChg>
      <pc:sldChg chg="del">
        <pc:chgData name="필두 홍" userId="a613eac9-2ee1-4936-8d5c-6f3d69f7b146" providerId="ADAL" clId="{73429BCC-2887-4782-B325-2D829067C26E}" dt="2021-02-22T13:12:22.122" v="1382" actId="2696"/>
        <pc:sldMkLst>
          <pc:docMk/>
          <pc:sldMk cId="2770657612" sldId="1025"/>
        </pc:sldMkLst>
      </pc:sldChg>
      <pc:sldChg chg="del">
        <pc:chgData name="필두 홍" userId="a613eac9-2ee1-4936-8d5c-6f3d69f7b146" providerId="ADAL" clId="{73429BCC-2887-4782-B325-2D829067C26E}" dt="2021-02-22T13:12:04.625" v="1381" actId="2696"/>
        <pc:sldMkLst>
          <pc:docMk/>
          <pc:sldMk cId="3728027660" sldId="1026"/>
        </pc:sldMkLst>
      </pc:sldChg>
      <pc:sldChg chg="modSp add mod">
        <pc:chgData name="필두 홍" userId="a613eac9-2ee1-4936-8d5c-6f3d69f7b146" providerId="ADAL" clId="{73429BCC-2887-4782-B325-2D829067C26E}" dt="2021-02-22T12:24:47.056" v="480" actId="20577"/>
        <pc:sldMkLst>
          <pc:docMk/>
          <pc:sldMk cId="1497564703" sldId="1063"/>
        </pc:sldMkLst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5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4:42.571" v="477" actId="255"/>
          <ac:spMkLst>
            <pc:docMk/>
            <pc:sldMk cId="1497564703" sldId="1063"/>
            <ac:spMk id="6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4:47.056" v="480" actId="20577"/>
          <ac:spMkLst>
            <pc:docMk/>
            <pc:sldMk cId="1497564703" sldId="1063"/>
            <ac:spMk id="7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10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11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49.500" v="287" actId="6549"/>
          <ac:spMkLst>
            <pc:docMk/>
            <pc:sldMk cId="1497564703" sldId="1063"/>
            <ac:spMk id="12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14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15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3:54.834" v="416" actId="6549"/>
          <ac:spMkLst>
            <pc:docMk/>
            <pc:sldMk cId="1497564703" sldId="1063"/>
            <ac:spMk id="16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1:38.859" v="276" actId="255"/>
          <ac:spMkLst>
            <pc:docMk/>
            <pc:sldMk cId="1497564703" sldId="1063"/>
            <ac:spMk id="18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4:21.596" v="476" actId="20577"/>
          <ac:spMkLst>
            <pc:docMk/>
            <pc:sldMk cId="1497564703" sldId="1063"/>
            <ac:spMk id="19" creationId="{00000000-0000-0000-0000-000000000000}"/>
          </ac:spMkLst>
        </pc:spChg>
        <pc:grpChg chg="mod">
          <ac:chgData name="필두 홍" userId="a613eac9-2ee1-4936-8d5c-6f3d69f7b146" providerId="ADAL" clId="{73429BCC-2887-4782-B325-2D829067C26E}" dt="2021-02-22T12:22:05.380" v="290" actId="1076"/>
          <ac:grpSpMkLst>
            <pc:docMk/>
            <pc:sldMk cId="1497564703" sldId="1063"/>
            <ac:grpSpMk id="2" creationId="{00000000-0000-0000-0000-000000000000}"/>
          </ac:grpSpMkLst>
        </pc:grpChg>
      </pc:sldChg>
      <pc:sldChg chg="addSp delSp modSp add mod">
        <pc:chgData name="필두 홍" userId="a613eac9-2ee1-4936-8d5c-6f3d69f7b146" providerId="ADAL" clId="{73429BCC-2887-4782-B325-2D829067C26E}" dt="2021-02-22T12:25:53.773" v="501" actId="20577"/>
        <pc:sldMkLst>
          <pc:docMk/>
          <pc:sldMk cId="1018422702" sldId="1064"/>
        </pc:sldMkLst>
        <pc:spChg chg="del">
          <ac:chgData name="필두 홍" userId="a613eac9-2ee1-4936-8d5c-6f3d69f7b146" providerId="ADAL" clId="{73429BCC-2887-4782-B325-2D829067C26E}" dt="2021-02-22T12:24:56.737" v="481" actId="478"/>
          <ac:spMkLst>
            <pc:docMk/>
            <pc:sldMk cId="1018422702" sldId="1064"/>
            <ac:spMk id="5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6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9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10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13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14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53.773" v="501" actId="20577"/>
          <ac:spMkLst>
            <pc:docMk/>
            <pc:sldMk cId="1018422702" sldId="1064"/>
            <ac:spMk id="16" creationId="{00000000-0000-0000-0000-000000000000}"/>
          </ac:spMkLst>
        </pc:spChg>
        <pc:spChg chg="mod">
          <ac:chgData name="필두 홍" userId="a613eac9-2ee1-4936-8d5c-6f3d69f7b146" providerId="ADAL" clId="{73429BCC-2887-4782-B325-2D829067C26E}" dt="2021-02-22T12:25:40.846" v="496" actId="14100"/>
          <ac:spMkLst>
            <pc:docMk/>
            <pc:sldMk cId="1018422702" sldId="1064"/>
            <ac:spMk id="17" creationId="{00000000-0000-0000-0000-000000000000}"/>
          </ac:spMkLst>
        </pc:spChg>
        <pc:spChg chg="add mod">
          <ac:chgData name="필두 홍" userId="a613eac9-2ee1-4936-8d5c-6f3d69f7b146" providerId="ADAL" clId="{73429BCC-2887-4782-B325-2D829067C26E}" dt="2021-02-22T12:24:57.362" v="482"/>
          <ac:spMkLst>
            <pc:docMk/>
            <pc:sldMk cId="1018422702" sldId="1064"/>
            <ac:spMk id="18" creationId="{2D63EA14-95E2-4725-8024-6E05D04D900D}"/>
          </ac:spMkLst>
        </pc:spChg>
        <pc:grpChg chg="mod">
          <ac:chgData name="필두 홍" userId="a613eac9-2ee1-4936-8d5c-6f3d69f7b146" providerId="ADAL" clId="{73429BCC-2887-4782-B325-2D829067C26E}" dt="2021-02-22T12:25:40.846" v="496" actId="14100"/>
          <ac:grpSpMkLst>
            <pc:docMk/>
            <pc:sldMk cId="1018422702" sldId="1064"/>
            <ac:grpSpMk id="2" creationId="{00000000-0000-0000-0000-000000000000}"/>
          </ac:grpSpMkLst>
        </pc:grpChg>
        <pc:grpChg chg="mod">
          <ac:chgData name="필두 홍" userId="a613eac9-2ee1-4936-8d5c-6f3d69f7b146" providerId="ADAL" clId="{73429BCC-2887-4782-B325-2D829067C26E}" dt="2021-02-22T12:25:40.846" v="496" actId="14100"/>
          <ac:grpSpMkLst>
            <pc:docMk/>
            <pc:sldMk cId="1018422702" sldId="1064"/>
            <ac:grpSpMk id="7" creationId="{00000000-0000-0000-0000-000000000000}"/>
          </ac:grpSpMkLst>
        </pc:grpChg>
        <pc:grpChg chg="mod">
          <ac:chgData name="필두 홍" userId="a613eac9-2ee1-4936-8d5c-6f3d69f7b146" providerId="ADAL" clId="{73429BCC-2887-4782-B325-2D829067C26E}" dt="2021-02-22T12:25:40.846" v="496" actId="14100"/>
          <ac:grpSpMkLst>
            <pc:docMk/>
            <pc:sldMk cId="1018422702" sldId="1064"/>
            <ac:grpSpMk id="12" creationId="{00000000-0000-0000-0000-000000000000}"/>
          </ac:grpSpMkLst>
        </pc:grpChg>
        <pc:picChg chg="mod">
          <ac:chgData name="필두 홍" userId="a613eac9-2ee1-4936-8d5c-6f3d69f7b146" providerId="ADAL" clId="{73429BCC-2887-4782-B325-2D829067C26E}" dt="2021-02-22T12:25:40.846" v="496" actId="14100"/>
          <ac:picMkLst>
            <pc:docMk/>
            <pc:sldMk cId="1018422702" sldId="1064"/>
            <ac:picMk id="11" creationId="{00000000-0000-0000-0000-000000000000}"/>
          </ac:picMkLst>
        </pc:picChg>
        <pc:picChg chg="mod">
          <ac:chgData name="필두 홍" userId="a613eac9-2ee1-4936-8d5c-6f3d69f7b146" providerId="ADAL" clId="{73429BCC-2887-4782-B325-2D829067C26E}" dt="2021-02-22T12:25:40.846" v="496" actId="14100"/>
          <ac:picMkLst>
            <pc:docMk/>
            <pc:sldMk cId="1018422702" sldId="1064"/>
            <ac:picMk id="15" creationId="{00000000-0000-0000-0000-000000000000}"/>
          </ac:picMkLst>
        </pc:picChg>
      </pc:sldChg>
      <pc:sldChg chg="addSp modSp add mod">
        <pc:chgData name="필두 홍" userId="a613eac9-2ee1-4936-8d5c-6f3d69f7b146" providerId="ADAL" clId="{73429BCC-2887-4782-B325-2D829067C26E}" dt="2021-02-22T13:07:37.266" v="1062" actId="207"/>
        <pc:sldMkLst>
          <pc:docMk/>
          <pc:sldMk cId="726269440" sldId="1065"/>
        </pc:sldMkLst>
        <pc:spChg chg="add mod">
          <ac:chgData name="필두 홍" userId="a613eac9-2ee1-4936-8d5c-6f3d69f7b146" providerId="ADAL" clId="{73429BCC-2887-4782-B325-2D829067C26E}" dt="2021-02-22T13:07:37.266" v="1062" actId="207"/>
          <ac:spMkLst>
            <pc:docMk/>
            <pc:sldMk cId="726269440" sldId="1065"/>
            <ac:spMk id="5" creationId="{129F6D95-426E-4B61-A7E9-BA78050B3719}"/>
          </ac:spMkLst>
        </pc:spChg>
      </pc:sldChg>
      <pc:sldChg chg="addSp delSp modSp add mod">
        <pc:chgData name="필두 홍" userId="a613eac9-2ee1-4936-8d5c-6f3d69f7b146" providerId="ADAL" clId="{73429BCC-2887-4782-B325-2D829067C26E}" dt="2021-02-22T12:27:44.510" v="522" actId="1036"/>
        <pc:sldMkLst>
          <pc:docMk/>
          <pc:sldMk cId="2490347586" sldId="1066"/>
        </pc:sldMkLst>
        <pc:spChg chg="del mod">
          <ac:chgData name="필두 홍" userId="a613eac9-2ee1-4936-8d5c-6f3d69f7b146" providerId="ADAL" clId="{73429BCC-2887-4782-B325-2D829067C26E}" dt="2021-02-22T12:26:40.600" v="506" actId="478"/>
          <ac:spMkLst>
            <pc:docMk/>
            <pc:sldMk cId="2490347586" sldId="1066"/>
            <ac:spMk id="4" creationId="{00000000-0000-0000-0000-000000000000}"/>
          </ac:spMkLst>
        </pc:spChg>
        <pc:spChg chg="add del mod">
          <ac:chgData name="필두 홍" userId="a613eac9-2ee1-4936-8d5c-6f3d69f7b146" providerId="ADAL" clId="{73429BCC-2887-4782-B325-2D829067C26E}" dt="2021-02-22T12:26:56.872" v="510"/>
          <ac:spMkLst>
            <pc:docMk/>
            <pc:sldMk cId="2490347586" sldId="1066"/>
            <ac:spMk id="8" creationId="{3FB2D3AC-EC59-4372-92CF-E0E93D61EA4E}"/>
          </ac:spMkLst>
        </pc:spChg>
        <pc:spChg chg="add del mod">
          <ac:chgData name="필두 홍" userId="a613eac9-2ee1-4936-8d5c-6f3d69f7b146" providerId="ADAL" clId="{73429BCC-2887-4782-B325-2D829067C26E}" dt="2021-02-22T12:26:56.872" v="510"/>
          <ac:spMkLst>
            <pc:docMk/>
            <pc:sldMk cId="2490347586" sldId="1066"/>
            <ac:spMk id="9" creationId="{69F00A8A-DB48-4967-925F-D2E93739950D}"/>
          </ac:spMkLst>
        </pc:spChg>
        <pc:spChg chg="add mod">
          <ac:chgData name="필두 홍" userId="a613eac9-2ee1-4936-8d5c-6f3d69f7b146" providerId="ADAL" clId="{73429BCC-2887-4782-B325-2D829067C26E}" dt="2021-02-22T12:27:44.510" v="522" actId="1036"/>
          <ac:spMkLst>
            <pc:docMk/>
            <pc:sldMk cId="2490347586" sldId="1066"/>
            <ac:spMk id="12" creationId="{A7931040-3B27-45CE-9580-D78BE8FB39E1}"/>
          </ac:spMkLst>
        </pc:spChg>
        <pc:spChg chg="add mod">
          <ac:chgData name="필두 홍" userId="a613eac9-2ee1-4936-8d5c-6f3d69f7b146" providerId="ADAL" clId="{73429BCC-2887-4782-B325-2D829067C26E}" dt="2021-02-22T12:27:34.199" v="518" actId="1076"/>
          <ac:spMkLst>
            <pc:docMk/>
            <pc:sldMk cId="2490347586" sldId="1066"/>
            <ac:spMk id="13" creationId="{8C3292E2-53C7-41B6-9668-C2863BD3AFE8}"/>
          </ac:spMkLst>
        </pc:spChg>
        <pc:picChg chg="add del mod">
          <ac:chgData name="필두 홍" userId="a613eac9-2ee1-4936-8d5c-6f3d69f7b146" providerId="ADAL" clId="{73429BCC-2887-4782-B325-2D829067C26E}" dt="2021-02-22T12:26:38.428" v="504"/>
          <ac:picMkLst>
            <pc:docMk/>
            <pc:sldMk cId="2490347586" sldId="1066"/>
            <ac:picMk id="6" creationId="{2E9CE163-A311-44C8-8B51-6A34587BD531}"/>
          </ac:picMkLst>
        </pc:picChg>
        <pc:picChg chg="add del mod">
          <ac:chgData name="필두 홍" userId="a613eac9-2ee1-4936-8d5c-6f3d69f7b146" providerId="ADAL" clId="{73429BCC-2887-4782-B325-2D829067C26E}" dt="2021-02-22T12:26:56.872" v="510"/>
          <ac:picMkLst>
            <pc:docMk/>
            <pc:sldMk cId="2490347586" sldId="1066"/>
            <ac:picMk id="7" creationId="{B02F74CE-6066-4919-AC57-4D848560FE3F}"/>
          </ac:picMkLst>
        </pc:picChg>
        <pc:picChg chg="add mod">
          <ac:chgData name="필두 홍" userId="a613eac9-2ee1-4936-8d5c-6f3d69f7b146" providerId="ADAL" clId="{73429BCC-2887-4782-B325-2D829067C26E}" dt="2021-02-22T12:27:07.218" v="514" actId="1076"/>
          <ac:picMkLst>
            <pc:docMk/>
            <pc:sldMk cId="2490347586" sldId="1066"/>
            <ac:picMk id="11" creationId="{DC0CAEAE-D44D-47BF-BAE3-F5AA4AD23A97}"/>
          </ac:picMkLst>
        </pc:picChg>
        <pc:picChg chg="del">
          <ac:chgData name="필두 홍" userId="a613eac9-2ee1-4936-8d5c-6f3d69f7b146" providerId="ADAL" clId="{73429BCC-2887-4782-B325-2D829067C26E}" dt="2021-02-22T12:26:35.393" v="502" actId="478"/>
          <ac:picMkLst>
            <pc:docMk/>
            <pc:sldMk cId="2490347586" sldId="1066"/>
            <ac:picMk id="20484" creationId="{00000000-0000-0000-0000-000000000000}"/>
          </ac:picMkLst>
        </pc:picChg>
      </pc:sldChg>
      <pc:sldChg chg="addSp delSp modSp add mod">
        <pc:chgData name="필두 홍" userId="a613eac9-2ee1-4936-8d5c-6f3d69f7b146" providerId="ADAL" clId="{73429BCC-2887-4782-B325-2D829067C26E}" dt="2021-02-22T12:57:14.759" v="657" actId="1076"/>
        <pc:sldMkLst>
          <pc:docMk/>
          <pc:sldMk cId="1139239928" sldId="1067"/>
        </pc:sldMkLst>
        <pc:spChg chg="del">
          <ac:chgData name="필두 홍" userId="a613eac9-2ee1-4936-8d5c-6f3d69f7b146" providerId="ADAL" clId="{73429BCC-2887-4782-B325-2D829067C26E}" dt="2021-02-22T12:28:39.253" v="530" actId="478"/>
          <ac:spMkLst>
            <pc:docMk/>
            <pc:sldMk cId="1139239928" sldId="1067"/>
            <ac:spMk id="4" creationId="{00000000-0000-0000-0000-000000000000}"/>
          </ac:spMkLst>
        </pc:spChg>
        <pc:spChg chg="add mod">
          <ac:chgData name="필두 홍" userId="a613eac9-2ee1-4936-8d5c-6f3d69f7b146" providerId="ADAL" clId="{73429BCC-2887-4782-B325-2D829067C26E}" dt="2021-02-22T12:52:22.981" v="540" actId="1582"/>
          <ac:spMkLst>
            <pc:docMk/>
            <pc:sldMk cId="1139239928" sldId="1067"/>
            <ac:spMk id="5" creationId="{3354E353-3BC5-48E8-A40D-BED7D47DC9BC}"/>
          </ac:spMkLst>
        </pc:spChg>
        <pc:spChg chg="add mod">
          <ac:chgData name="필두 홍" userId="a613eac9-2ee1-4936-8d5c-6f3d69f7b146" providerId="ADAL" clId="{73429BCC-2887-4782-B325-2D829067C26E}" dt="2021-02-22T12:53:43.991" v="552" actId="1076"/>
          <ac:spMkLst>
            <pc:docMk/>
            <pc:sldMk cId="1139239928" sldId="1067"/>
            <ac:spMk id="11" creationId="{7396F4A7-11CD-4E09-81E4-6F119BE5494B}"/>
          </ac:spMkLst>
        </pc:spChg>
        <pc:spChg chg="add mod">
          <ac:chgData name="필두 홍" userId="a613eac9-2ee1-4936-8d5c-6f3d69f7b146" providerId="ADAL" clId="{73429BCC-2887-4782-B325-2D829067C26E}" dt="2021-02-22T12:54:55.075" v="561" actId="1076"/>
          <ac:spMkLst>
            <pc:docMk/>
            <pc:sldMk cId="1139239928" sldId="1067"/>
            <ac:spMk id="16" creationId="{A9E5E9E9-E4EA-4BE2-A70E-E78C6BC21781}"/>
          </ac:spMkLst>
        </pc:spChg>
        <pc:spChg chg="add mod">
          <ac:chgData name="필두 홍" userId="a613eac9-2ee1-4936-8d5c-6f3d69f7b146" providerId="ADAL" clId="{73429BCC-2887-4782-B325-2D829067C26E}" dt="2021-02-22T12:55:32.662" v="566" actId="1076"/>
          <ac:spMkLst>
            <pc:docMk/>
            <pc:sldMk cId="1139239928" sldId="1067"/>
            <ac:spMk id="19" creationId="{3ACF5497-FA4A-4710-A625-77106071508B}"/>
          </ac:spMkLst>
        </pc:spChg>
        <pc:spChg chg="add mod">
          <ac:chgData name="필두 홍" userId="a613eac9-2ee1-4936-8d5c-6f3d69f7b146" providerId="ADAL" clId="{73429BCC-2887-4782-B325-2D829067C26E}" dt="2021-02-22T12:57:14.759" v="657" actId="1076"/>
          <ac:spMkLst>
            <pc:docMk/>
            <pc:sldMk cId="1139239928" sldId="1067"/>
            <ac:spMk id="21" creationId="{396D44AE-B091-4BD4-8813-416536793EAB}"/>
          </ac:spMkLst>
        </pc:spChg>
        <pc:spChg chg="mod">
          <ac:chgData name="필두 홍" userId="a613eac9-2ee1-4936-8d5c-6f3d69f7b146" providerId="ADAL" clId="{73429BCC-2887-4782-B325-2D829067C26E}" dt="2021-02-22T12:28:28.415" v="526" actId="20577"/>
          <ac:spMkLst>
            <pc:docMk/>
            <pc:sldMk cId="1139239928" sldId="1067"/>
            <ac:spMk id="22532" creationId="{00000000-0000-0000-0000-000000000000}"/>
          </ac:spMkLst>
        </pc:spChg>
        <pc:picChg chg="add mod">
          <ac:chgData name="필두 홍" userId="a613eac9-2ee1-4936-8d5c-6f3d69f7b146" providerId="ADAL" clId="{73429BCC-2887-4782-B325-2D829067C26E}" dt="2021-02-22T12:53:00.199" v="551" actId="1076"/>
          <ac:picMkLst>
            <pc:docMk/>
            <pc:sldMk cId="1139239928" sldId="1067"/>
            <ac:picMk id="3" creationId="{F946F024-085A-43AF-9C95-418BB1ED5058}"/>
          </ac:picMkLst>
        </pc:picChg>
        <pc:picChg chg="add del mod">
          <ac:chgData name="필두 홍" userId="a613eac9-2ee1-4936-8d5c-6f3d69f7b146" providerId="ADAL" clId="{73429BCC-2887-4782-B325-2D829067C26E}" dt="2021-02-22T12:51:48.020" v="534" actId="478"/>
          <ac:picMkLst>
            <pc:docMk/>
            <pc:sldMk cId="1139239928" sldId="1067"/>
            <ac:picMk id="6" creationId="{6F597414-9B8B-48AC-9F1D-2AA5015B6362}"/>
          </ac:picMkLst>
        </pc:picChg>
        <pc:picChg chg="add del mod">
          <ac:chgData name="필두 홍" userId="a613eac9-2ee1-4936-8d5c-6f3d69f7b146" providerId="ADAL" clId="{73429BCC-2887-4782-B325-2D829067C26E}" dt="2021-02-22T12:52:39.918" v="544" actId="478"/>
          <ac:picMkLst>
            <pc:docMk/>
            <pc:sldMk cId="1139239928" sldId="1067"/>
            <ac:picMk id="12" creationId="{E1FC49CD-0AF4-4BCD-9959-3E44F7D3CE58}"/>
          </ac:picMkLst>
        </pc:picChg>
        <pc:picChg chg="add mod">
          <ac:chgData name="필두 홍" userId="a613eac9-2ee1-4936-8d5c-6f3d69f7b146" providerId="ADAL" clId="{73429BCC-2887-4782-B325-2D829067C26E}" dt="2021-02-22T12:54:48.666" v="559" actId="14100"/>
          <ac:picMkLst>
            <pc:docMk/>
            <pc:sldMk cId="1139239928" sldId="1067"/>
            <ac:picMk id="13" creationId="{D250BC5F-B27A-486B-93D6-84F0A20B5131}"/>
          </ac:picMkLst>
        </pc:picChg>
        <pc:picChg chg="add mod">
          <ac:chgData name="필두 홍" userId="a613eac9-2ee1-4936-8d5c-6f3d69f7b146" providerId="ADAL" clId="{73429BCC-2887-4782-B325-2D829067C26E}" dt="2021-02-22T12:55:24.789" v="564" actId="1076"/>
          <ac:picMkLst>
            <pc:docMk/>
            <pc:sldMk cId="1139239928" sldId="1067"/>
            <ac:picMk id="15" creationId="{F744EA87-8F21-462F-A377-C2BA669C3F29}"/>
          </ac:picMkLst>
        </pc:picChg>
        <pc:picChg chg="del">
          <ac:chgData name="필두 홍" userId="a613eac9-2ee1-4936-8d5c-6f3d69f7b146" providerId="ADAL" clId="{73429BCC-2887-4782-B325-2D829067C26E}" dt="2021-02-22T12:28:30.899" v="527" actId="478"/>
          <ac:picMkLst>
            <pc:docMk/>
            <pc:sldMk cId="1139239928" sldId="1067"/>
            <ac:picMk id="22530" creationId="{00000000-0000-0000-0000-000000000000}"/>
          </ac:picMkLst>
        </pc:picChg>
        <pc:cxnChg chg="add mod">
          <ac:chgData name="필두 홍" userId="a613eac9-2ee1-4936-8d5c-6f3d69f7b146" providerId="ADAL" clId="{73429BCC-2887-4782-B325-2D829067C26E}" dt="2021-02-22T12:54:08.686" v="555" actId="1582"/>
          <ac:cxnSpMkLst>
            <pc:docMk/>
            <pc:sldMk cId="1139239928" sldId="1067"/>
            <ac:cxnSpMk id="8" creationId="{4AD22AFE-9ECF-44C2-84F4-48F5983DED05}"/>
          </ac:cxnSpMkLst>
        </pc:cxnChg>
        <pc:cxnChg chg="add mod">
          <ac:chgData name="필두 홍" userId="a613eac9-2ee1-4936-8d5c-6f3d69f7b146" providerId="ADAL" clId="{73429BCC-2887-4782-B325-2D829067C26E}" dt="2021-02-22T12:56:08.337" v="569" actId="1582"/>
          <ac:cxnSpMkLst>
            <pc:docMk/>
            <pc:sldMk cId="1139239928" sldId="1067"/>
            <ac:cxnSpMk id="18" creationId="{A2BB747C-4E33-456C-AD41-4BA0B7DAB042}"/>
          </ac:cxnSpMkLst>
        </pc:cxnChg>
        <pc:cxnChg chg="add mod">
          <ac:chgData name="필두 홍" userId="a613eac9-2ee1-4936-8d5c-6f3d69f7b146" providerId="ADAL" clId="{73429BCC-2887-4782-B325-2D829067C26E}" dt="2021-02-22T12:56:17.065" v="572" actId="14100"/>
          <ac:cxnSpMkLst>
            <pc:docMk/>
            <pc:sldMk cId="1139239928" sldId="1067"/>
            <ac:cxnSpMk id="22" creationId="{E8112EF8-03B2-4745-87BA-72E72545BD8E}"/>
          </ac:cxnSpMkLst>
        </pc:cxnChg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3522202976" sldId="1068"/>
        </pc:sldMkLst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4149312596" sldId="1069"/>
        </pc:sldMkLst>
      </pc:sldChg>
      <pc:sldChg chg="modSp add mod">
        <pc:chgData name="필두 홍" userId="a613eac9-2ee1-4936-8d5c-6f3d69f7b146" providerId="ADAL" clId="{73429BCC-2887-4782-B325-2D829067C26E}" dt="2021-02-22T13:11:35.857" v="1379"/>
        <pc:sldMkLst>
          <pc:docMk/>
          <pc:sldMk cId="1787804086" sldId="1070"/>
        </pc:sldMkLst>
        <pc:spChg chg="mod">
          <ac:chgData name="필두 홍" userId="a613eac9-2ee1-4936-8d5c-6f3d69f7b146" providerId="ADAL" clId="{73429BCC-2887-4782-B325-2D829067C26E}" dt="2021-02-22T13:11:35.857" v="1379"/>
          <ac:spMkLst>
            <pc:docMk/>
            <pc:sldMk cId="1787804086" sldId="1070"/>
            <ac:spMk id="24580" creationId="{00000000-0000-0000-0000-000000000000}"/>
          </ac:spMkLst>
        </pc:spChg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3782325689" sldId="1071"/>
        </pc:sldMkLst>
      </pc:sldChg>
      <pc:sldChg chg="addSp modSp add mod">
        <pc:chgData name="필두 홍" userId="a613eac9-2ee1-4936-8d5c-6f3d69f7b146" providerId="ADAL" clId="{73429BCC-2887-4782-B325-2D829067C26E}" dt="2021-02-22T13:02:47.796" v="999" actId="207"/>
        <pc:sldMkLst>
          <pc:docMk/>
          <pc:sldMk cId="3286134098" sldId="1072"/>
        </pc:sldMkLst>
        <pc:spChg chg="add mod">
          <ac:chgData name="필두 홍" userId="a613eac9-2ee1-4936-8d5c-6f3d69f7b146" providerId="ADAL" clId="{73429BCC-2887-4782-B325-2D829067C26E}" dt="2021-02-22T13:02:47.796" v="999" actId="207"/>
          <ac:spMkLst>
            <pc:docMk/>
            <pc:sldMk cId="3286134098" sldId="1072"/>
            <ac:spMk id="9" creationId="{974A5C6C-7A2D-4A2C-AB08-901C6C98F400}"/>
          </ac:spMkLst>
        </pc:spChg>
        <pc:cxnChg chg="add mod">
          <ac:chgData name="필두 홍" userId="a613eac9-2ee1-4936-8d5c-6f3d69f7b146" providerId="ADAL" clId="{73429BCC-2887-4782-B325-2D829067C26E}" dt="2021-02-22T12:59:25.007" v="660" actId="14100"/>
          <ac:cxnSpMkLst>
            <pc:docMk/>
            <pc:sldMk cId="3286134098" sldId="1072"/>
            <ac:cxnSpMk id="17" creationId="{2343D687-00A6-42EC-815B-969D8F41AEED}"/>
          </ac:cxnSpMkLst>
        </pc:cxnChg>
        <pc:cxnChg chg="add mod">
          <ac:chgData name="필두 홍" userId="a613eac9-2ee1-4936-8d5c-6f3d69f7b146" providerId="ADAL" clId="{73429BCC-2887-4782-B325-2D829067C26E}" dt="2021-02-22T12:59:32.484" v="663" actId="14100"/>
          <ac:cxnSpMkLst>
            <pc:docMk/>
            <pc:sldMk cId="3286134098" sldId="1072"/>
            <ac:cxnSpMk id="19" creationId="{60F4DE19-6D08-4387-AC6C-A4B987F663C6}"/>
          </ac:cxnSpMkLst>
        </pc:cxnChg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2067902663" sldId="1073"/>
        </pc:sldMkLst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146740316" sldId="1074"/>
        </pc:sldMkLst>
      </pc:sldChg>
      <pc:sldChg chg="addSp delSp modSp add mod">
        <pc:chgData name="필두 홍" userId="a613eac9-2ee1-4936-8d5c-6f3d69f7b146" providerId="ADAL" clId="{73429BCC-2887-4782-B325-2D829067C26E}" dt="2021-02-22T13:04:17.416" v="1007" actId="14100"/>
        <pc:sldMkLst>
          <pc:docMk/>
          <pc:sldMk cId="4271805144" sldId="1075"/>
        </pc:sldMkLst>
        <pc:spChg chg="add mod">
          <ac:chgData name="필두 홍" userId="a613eac9-2ee1-4936-8d5c-6f3d69f7b146" providerId="ADAL" clId="{73429BCC-2887-4782-B325-2D829067C26E}" dt="2021-02-22T13:04:17.416" v="1007" actId="14100"/>
          <ac:spMkLst>
            <pc:docMk/>
            <pc:sldMk cId="4271805144" sldId="1075"/>
            <ac:spMk id="7" creationId="{46FA0FAC-510A-44A9-B3DD-095FE2F00A20}"/>
          </ac:spMkLst>
        </pc:spChg>
        <pc:picChg chg="add mod">
          <ac:chgData name="필두 홍" userId="a613eac9-2ee1-4936-8d5c-6f3d69f7b146" providerId="ADAL" clId="{73429BCC-2887-4782-B325-2D829067C26E}" dt="2021-02-22T13:04:10.033" v="1005" actId="1076"/>
          <ac:picMkLst>
            <pc:docMk/>
            <pc:sldMk cId="4271805144" sldId="1075"/>
            <ac:picMk id="6" creationId="{2AD8EF1F-5256-42B8-A812-F6B2CF8E9BA7}"/>
          </ac:picMkLst>
        </pc:picChg>
        <pc:picChg chg="del">
          <ac:chgData name="필두 홍" userId="a613eac9-2ee1-4936-8d5c-6f3d69f7b146" providerId="ADAL" clId="{73429BCC-2887-4782-B325-2D829067C26E}" dt="2021-02-22T13:04:00.055" v="1000" actId="478"/>
          <ac:picMkLst>
            <pc:docMk/>
            <pc:sldMk cId="4271805144" sldId="1075"/>
            <ac:picMk id="38917" creationId="{00000000-0000-0000-0000-000000000000}"/>
          </ac:picMkLst>
        </pc:picChg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34528775" sldId="1076"/>
        </pc:sldMkLst>
      </pc:sldChg>
      <pc:sldChg chg="modSp add mod">
        <pc:chgData name="필두 홍" userId="a613eac9-2ee1-4936-8d5c-6f3d69f7b146" providerId="ADAL" clId="{73429BCC-2887-4782-B325-2D829067C26E}" dt="2021-02-22T13:05:49.207" v="1055" actId="313"/>
        <pc:sldMkLst>
          <pc:docMk/>
          <pc:sldMk cId="846805747" sldId="1077"/>
        </pc:sldMkLst>
        <pc:spChg chg="mod">
          <ac:chgData name="필두 홍" userId="a613eac9-2ee1-4936-8d5c-6f3d69f7b146" providerId="ADAL" clId="{73429BCC-2887-4782-B325-2D829067C26E}" dt="2021-02-22T13:05:49.207" v="1055" actId="313"/>
          <ac:spMkLst>
            <pc:docMk/>
            <pc:sldMk cId="846805747" sldId="1077"/>
            <ac:spMk id="10" creationId="{00000000-0000-0000-0000-000000000000}"/>
          </ac:spMkLst>
        </pc:spChg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3446800204" sldId="1078"/>
        </pc:sldMkLst>
      </pc:sldChg>
      <pc:sldChg chg="add">
        <pc:chgData name="필두 홍" userId="a613eac9-2ee1-4936-8d5c-6f3d69f7b146" providerId="ADAL" clId="{73429BCC-2887-4782-B325-2D829067C26E}" dt="2021-02-22T12:19:46.134" v="265"/>
        <pc:sldMkLst>
          <pc:docMk/>
          <pc:sldMk cId="2009606723" sldId="1079"/>
        </pc:sldMkLst>
      </pc:sldChg>
      <pc:sldChg chg="addSp delSp modSp add mod">
        <pc:chgData name="필두 홍" userId="a613eac9-2ee1-4936-8d5c-6f3d69f7b146" providerId="ADAL" clId="{73429BCC-2887-4782-B325-2D829067C26E}" dt="2021-02-22T13:27:18.644" v="2245" actId="20577"/>
        <pc:sldMkLst>
          <pc:docMk/>
          <pc:sldMk cId="1368354821" sldId="1080"/>
        </pc:sldMkLst>
        <pc:spChg chg="add mod">
          <ac:chgData name="필두 홍" userId="a613eac9-2ee1-4936-8d5c-6f3d69f7b146" providerId="ADAL" clId="{73429BCC-2887-4782-B325-2D829067C26E}" dt="2021-02-22T13:27:18.644" v="2245" actId="20577"/>
          <ac:spMkLst>
            <pc:docMk/>
            <pc:sldMk cId="1368354821" sldId="1080"/>
            <ac:spMk id="3" creationId="{125DE5B5-1B21-4839-BBF2-618B7CDCE086}"/>
          </ac:spMkLst>
        </pc:spChg>
        <pc:spChg chg="add mod">
          <ac:chgData name="필두 홍" userId="a613eac9-2ee1-4936-8d5c-6f3d69f7b146" providerId="ADAL" clId="{73429BCC-2887-4782-B325-2D829067C26E}" dt="2021-02-22T13:26:43.373" v="2228" actId="1076"/>
          <ac:spMkLst>
            <pc:docMk/>
            <pc:sldMk cId="1368354821" sldId="1080"/>
            <ac:spMk id="6" creationId="{2E626554-06D8-4E82-B2FF-E789CF5A824D}"/>
          </ac:spMkLst>
        </pc:spChg>
        <pc:spChg chg="del">
          <ac:chgData name="필두 홍" userId="a613eac9-2ee1-4936-8d5c-6f3d69f7b146" providerId="ADAL" clId="{73429BCC-2887-4782-B325-2D829067C26E}" dt="2021-02-22T12:20:33.299" v="267" actId="478"/>
          <ac:spMkLst>
            <pc:docMk/>
            <pc:sldMk cId="1368354821" sldId="1080"/>
            <ac:spMk id="10" creationId="{00000000-0000-0000-0000-000000000000}"/>
          </ac:spMkLst>
        </pc:spChg>
        <pc:picChg chg="del">
          <ac:chgData name="필두 홍" userId="a613eac9-2ee1-4936-8d5c-6f3d69f7b146" providerId="ADAL" clId="{73429BCC-2887-4782-B325-2D829067C26E}" dt="2021-02-22T12:20:33.299" v="267" actId="478"/>
          <ac:picMkLst>
            <pc:docMk/>
            <pc:sldMk cId="1368354821" sldId="1080"/>
            <ac:picMk id="2" creationId="{00000000-0000-0000-0000-000000000000}"/>
          </ac:picMkLst>
        </pc:picChg>
      </pc:sldChg>
      <pc:sldChg chg="add del">
        <pc:chgData name="필두 홍" userId="a613eac9-2ee1-4936-8d5c-6f3d69f7b146" providerId="ADAL" clId="{73429BCC-2887-4782-B325-2D829067C26E}" dt="2021-02-22T12:20:57.895" v="269"/>
        <pc:sldMkLst>
          <pc:docMk/>
          <pc:sldMk cId="1225877932" sldId="1081"/>
        </pc:sldMkLst>
      </pc:sldChg>
      <pc:sldMasterChg chg="addSp delSp modSp mod delSldLayout">
        <pc:chgData name="필두 홍" userId="a613eac9-2ee1-4936-8d5c-6f3d69f7b146" providerId="ADAL" clId="{73429BCC-2887-4782-B325-2D829067C26E}" dt="2021-02-22T13:21:17.532" v="1676" actId="47"/>
        <pc:sldMasterMkLst>
          <pc:docMk/>
          <pc:sldMasterMk cId="0" sldId="2147483659"/>
        </pc:sldMasterMkLst>
        <pc:spChg chg="add mod">
          <ac:chgData name="필두 홍" userId="a613eac9-2ee1-4936-8d5c-6f3d69f7b146" providerId="ADAL" clId="{73429BCC-2887-4782-B325-2D829067C26E}" dt="2021-02-22T12:06:26.476" v="255"/>
          <ac:spMkLst>
            <pc:docMk/>
            <pc:sldMasterMk cId="0" sldId="2147483659"/>
            <ac:spMk id="12" creationId="{A00EF228-1B49-4A3E-AE7A-BD1B45B1C680}"/>
          </ac:spMkLst>
        </pc:spChg>
        <pc:picChg chg="del">
          <ac:chgData name="필두 홍" userId="a613eac9-2ee1-4936-8d5c-6f3d69f7b146" providerId="ADAL" clId="{73429BCC-2887-4782-B325-2D829067C26E}" dt="2021-02-22T12:06:03.634" v="251" actId="478"/>
          <ac:picMkLst>
            <pc:docMk/>
            <pc:sldMasterMk cId="0" sldId="2147483659"/>
            <ac:picMk id="3" creationId="{00000000-0000-0000-0000-000000000000}"/>
          </ac:picMkLst>
        </pc:picChg>
        <pc:picChg chg="add mod">
          <ac:chgData name="필두 홍" userId="a613eac9-2ee1-4936-8d5c-6f3d69f7b146" providerId="ADAL" clId="{73429BCC-2887-4782-B325-2D829067C26E}" dt="2021-02-22T12:06:11.878" v="252"/>
          <ac:picMkLst>
            <pc:docMk/>
            <pc:sldMasterMk cId="0" sldId="2147483659"/>
            <ac:picMk id="10" creationId="{7605F0A3-DE87-467B-8A8C-37C432902C9B}"/>
          </ac:picMkLst>
        </pc:picChg>
        <pc:picChg chg="add del mod">
          <ac:chgData name="필두 홍" userId="a613eac9-2ee1-4936-8d5c-6f3d69f7b146" providerId="ADAL" clId="{73429BCC-2887-4782-B325-2D829067C26E}" dt="2021-02-22T12:06:20.113" v="254"/>
          <ac:picMkLst>
            <pc:docMk/>
            <pc:sldMasterMk cId="0" sldId="2147483659"/>
            <ac:picMk id="11" creationId="{69F04653-E718-461B-A9F5-8D50AE5F747D}"/>
          </ac:picMkLst>
        </pc:picChg>
        <pc:sldLayoutChg chg="del">
          <pc:chgData name="필두 홍" userId="a613eac9-2ee1-4936-8d5c-6f3d69f7b146" providerId="ADAL" clId="{73429BCC-2887-4782-B325-2D829067C26E}" dt="2021-02-22T13:21:17.532" v="1676" actId="47"/>
          <pc:sldLayoutMkLst>
            <pc:docMk/>
            <pc:sldMasterMk cId="0" sldId="2147483659"/>
            <pc:sldLayoutMk cId="2526140948" sldId="2147484035"/>
          </pc:sldLayoutMkLst>
        </pc:sldLayoutChg>
      </pc:sldMasterChg>
      <pc:sldMasterChg chg="addSp delSp modSp mod">
        <pc:chgData name="필두 홍" userId="a613eac9-2ee1-4936-8d5c-6f3d69f7b146" providerId="ADAL" clId="{73429BCC-2887-4782-B325-2D829067C26E}" dt="2021-02-22T12:05:55.154" v="250"/>
        <pc:sldMasterMkLst>
          <pc:docMk/>
          <pc:sldMasterMk cId="0" sldId="2147484008"/>
        </pc:sldMasterMkLst>
        <pc:picChg chg="del">
          <ac:chgData name="필두 홍" userId="a613eac9-2ee1-4936-8d5c-6f3d69f7b146" providerId="ADAL" clId="{73429BCC-2887-4782-B325-2D829067C26E}" dt="2021-02-22T12:05:54.717" v="249" actId="478"/>
          <ac:picMkLst>
            <pc:docMk/>
            <pc:sldMasterMk cId="0" sldId="2147484008"/>
            <ac:picMk id="3" creationId="{00000000-0000-0000-0000-000000000000}"/>
          </ac:picMkLst>
        </pc:picChg>
        <pc:picChg chg="add mod">
          <ac:chgData name="필두 홍" userId="a613eac9-2ee1-4936-8d5c-6f3d69f7b146" providerId="ADAL" clId="{73429BCC-2887-4782-B325-2D829067C26E}" dt="2021-02-22T12:05:55.154" v="250"/>
          <ac:picMkLst>
            <pc:docMk/>
            <pc:sldMasterMk cId="0" sldId="2147484008"/>
            <ac:picMk id="5" creationId="{C820A2BD-7C5D-48BC-A35F-9317F8AB809C}"/>
          </ac:picMkLst>
        </pc:picChg>
      </pc:sldMasterChg>
    </pc:docChg>
  </pc:docChgLst>
  <pc:docChgLst>
    <pc:chgData name="필두 홍" userId="a613eac9-2ee1-4936-8d5c-6f3d69f7b146" providerId="ADAL" clId="{DCE9032E-93F4-4A65-A219-F2E44E05FD29}"/>
    <pc:docChg chg="custSel modSld">
      <pc:chgData name="필두 홍" userId="a613eac9-2ee1-4936-8d5c-6f3d69f7b146" providerId="ADAL" clId="{DCE9032E-93F4-4A65-A219-F2E44E05FD29}" dt="2021-02-22T11:48:10.906" v="77" actId="20577"/>
      <pc:docMkLst>
        <pc:docMk/>
      </pc:docMkLst>
      <pc:sldChg chg="modSp mod">
        <pc:chgData name="필두 홍" userId="a613eac9-2ee1-4936-8d5c-6f3d69f7b146" providerId="ADAL" clId="{DCE9032E-93F4-4A65-A219-F2E44E05FD29}" dt="2021-02-22T11:42:49.809" v="40" actId="5793"/>
        <pc:sldMkLst>
          <pc:docMk/>
          <pc:sldMk cId="0" sldId="694"/>
        </pc:sldMkLst>
        <pc:spChg chg="mod">
          <ac:chgData name="필두 홍" userId="a613eac9-2ee1-4936-8d5c-6f3d69f7b146" providerId="ADAL" clId="{DCE9032E-93F4-4A65-A219-F2E44E05FD29}" dt="2021-02-22T11:42:49.809" v="40" actId="5793"/>
          <ac:spMkLst>
            <pc:docMk/>
            <pc:sldMk cId="0" sldId="694"/>
            <ac:spMk id="3074" creationId="{00000000-0000-0000-0000-000000000000}"/>
          </ac:spMkLst>
        </pc:spChg>
      </pc:sldChg>
      <pc:sldChg chg="modSp mod">
        <pc:chgData name="필두 홍" userId="a613eac9-2ee1-4936-8d5c-6f3d69f7b146" providerId="ADAL" clId="{DCE9032E-93F4-4A65-A219-F2E44E05FD29}" dt="2021-02-22T11:48:10.906" v="77" actId="20577"/>
        <pc:sldMkLst>
          <pc:docMk/>
          <pc:sldMk cId="536599336" sldId="961"/>
        </pc:sldMkLst>
        <pc:spChg chg="mod">
          <ac:chgData name="필두 홍" userId="a613eac9-2ee1-4936-8d5c-6f3d69f7b146" providerId="ADAL" clId="{DCE9032E-93F4-4A65-A219-F2E44E05FD29}" dt="2021-02-22T11:48:10.906" v="77" actId="20577"/>
          <ac:spMkLst>
            <pc:docMk/>
            <pc:sldMk cId="536599336" sldId="961"/>
            <ac:spMk id="33178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46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BF7F31C2-12F1-422B-9CDF-7641403E4237}" type="slidenum">
              <a:rPr lang="en-US" altLang="ko-KR" sz="1200" smtClean="0"/>
              <a:pPr>
                <a:spcBef>
                  <a:spcPct val="0"/>
                </a:spcBef>
              </a:pPr>
              <a:t>15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053121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89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0D0D5FD-600B-466A-B571-23BBA496E952}" type="slidenum">
              <a:rPr lang="en-US" altLang="ko-KR" sz="1200" smtClean="0"/>
              <a:pPr>
                <a:spcBef>
                  <a:spcPct val="0"/>
                </a:spcBef>
              </a:pPr>
              <a:t>24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805336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994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476F350-1927-4EA9-9308-2E4DECC90CF8}" type="slidenum">
              <a:rPr lang="en-US" altLang="ko-KR" sz="1200" smtClean="0"/>
              <a:pPr>
                <a:spcBef>
                  <a:spcPct val="0"/>
                </a:spcBef>
              </a:pPr>
              <a:t>25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418836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198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8215CB3-69D6-4D01-8917-7B7486799D74}" type="slidenum">
              <a:rPr lang="en-US" altLang="ko-KR" sz="1200" smtClean="0"/>
              <a:pPr>
                <a:spcBef>
                  <a:spcPct val="0"/>
                </a:spcBef>
              </a:pPr>
              <a:t>26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608204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403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6700751-4F55-4459-88FF-72DDCEAF380F}" type="slidenum">
              <a:rPr lang="en-US" altLang="ko-KR" sz="1200" smtClean="0"/>
              <a:pPr>
                <a:spcBef>
                  <a:spcPct val="0"/>
                </a:spcBef>
              </a:pPr>
              <a:t>27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8217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60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AC31036-1F53-4C49-9ECA-714DDF0C1831}" type="slidenum">
              <a:rPr lang="en-US" altLang="ko-KR" sz="1200" smtClean="0"/>
              <a:pPr>
                <a:spcBef>
                  <a:spcPct val="0"/>
                </a:spcBef>
              </a:pPr>
              <a:t>28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823349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8833099-4549-4352-8FCA-1EFB4B5CB9FD}" type="slidenum">
              <a:rPr lang="en-US" altLang="ko-KR" sz="1200" smtClean="0"/>
              <a:pPr>
                <a:spcBef>
                  <a:spcPct val="0"/>
                </a:spcBef>
              </a:pPr>
              <a:t>29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919860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813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8833099-4549-4352-8FCA-1EFB4B5CB9FD}" type="slidenum">
              <a:rPr lang="en-US" altLang="ko-KR" sz="1200" smtClean="0"/>
              <a:pPr>
                <a:spcBef>
                  <a:spcPct val="0"/>
                </a:spcBef>
              </a:pPr>
              <a:t>30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418992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B9141AF-EE52-4416-9AC5-9F7802A549BB}" type="slidenum">
              <a:rPr lang="en-US" altLang="ko-KR" sz="1200" smtClean="0"/>
              <a:pPr>
                <a:spcBef>
                  <a:spcPct val="0"/>
                </a:spcBef>
              </a:pPr>
              <a:t>16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70885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55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E4EB81C9-3DE1-4BAF-BD48-F6A147792DDF}" type="slidenum">
              <a:rPr lang="en-US" altLang="ko-KR" sz="1200" smtClean="0"/>
              <a:pPr>
                <a:spcBef>
                  <a:spcPct val="0"/>
                </a:spcBef>
              </a:pPr>
              <a:t>17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228842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60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6864B01E-BF01-4E7F-87B0-6D7F702426BA}" type="slidenum">
              <a:rPr lang="en-US" altLang="ko-KR" sz="1200" smtClean="0"/>
              <a:pPr>
                <a:spcBef>
                  <a:spcPct val="0"/>
                </a:spcBef>
              </a:pPr>
              <a:t>18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40027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2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3087F82A-1ABF-4FCA-9447-5EF7FDBC3A48}" type="slidenum">
              <a:rPr lang="en-US" altLang="ko-KR" sz="1200" smtClean="0"/>
              <a:pPr>
                <a:spcBef>
                  <a:spcPct val="0"/>
                </a:spcBef>
              </a:pPr>
              <a:t>19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92986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FD97516-0C37-407E-8F56-B5DF4CAE4200}" type="slidenum">
              <a:rPr lang="en-US" altLang="ko-KR" sz="1200" smtClean="0"/>
              <a:pPr>
                <a:spcBef>
                  <a:spcPct val="0"/>
                </a:spcBef>
              </a:pPr>
              <a:t>20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2640578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74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A9A1ED4B-C134-42F6-BFB9-BB441A1027DA}" type="slidenum">
              <a:rPr lang="en-US" altLang="ko-KR" sz="1200" smtClean="0"/>
              <a:pPr>
                <a:spcBef>
                  <a:spcPct val="0"/>
                </a:spcBef>
              </a:pPr>
              <a:t>21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1922739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F7C3225-809B-4678-90CE-E0B06C6ADE8C}" type="slidenum">
              <a:rPr lang="en-US" altLang="ko-KR" sz="1200" smtClean="0"/>
              <a:pPr>
                <a:spcBef>
                  <a:spcPct val="0"/>
                </a:spcBef>
              </a:pPr>
              <a:t>22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64756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584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30000"/>
              </a:spcBef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</a:pPr>
            <a:fld id="{13DED1C1-68F3-48FD-A682-0661E6EA3F91}" type="slidenum">
              <a:rPr lang="en-US" altLang="ko-KR" sz="1200" smtClean="0"/>
              <a:pPr>
                <a:spcBef>
                  <a:spcPct val="0"/>
                </a:spcBef>
              </a:pPr>
              <a:t>23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86394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605F0A3-DE87-467B-8A8C-37C432902C9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0EF228-1B49-4A3E-AE7A-BD1B45B1C680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20A2BD-7C5D-48BC-A35F-9317F8AB809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hAgMoJeEedI" TargetMode="Externa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virtualbox.org/wiki/Download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buntu.com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&#51088;&#44592;pc-i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download/desktop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hp.com/kr-ko/document/c04773339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kr.archive.ubuntu.com/ubuntu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1. </a:t>
            </a:r>
            <a:r>
              <a:rPr lang="ko-KR" altLang="en-US" sz="2400" dirty="0"/>
              <a:t>리눅스 개발환경 만들기 </a:t>
            </a:r>
            <a:r>
              <a:rPr lang="en-US" altLang="ko-KR" sz="2400" dirty="0"/>
              <a:t>…</a:t>
            </a:r>
            <a:endParaRPr lang="ko-KR" altLang="en-US" sz="2400" dirty="0"/>
          </a:p>
        </p:txBody>
      </p:sp>
      <p:sp>
        <p:nvSpPr>
          <p:cNvPr id="4" name="Text Box 89">
            <a:extLst>
              <a:ext uri="{FF2B5EF4-FFF2-40B4-BE49-F238E27FC236}">
                <a16:creationId xmlns:a16="http://schemas.microsoft.com/office/drawing/2014/main" id="{964AC32D-8F3B-4164-8455-096475CE4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8613" y="5224174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>
                <a:solidFill>
                  <a:schemeClr val="tx1"/>
                </a:solidFill>
              </a:rPr>
              <a:t>홍필두</a:t>
            </a:r>
            <a:r>
              <a:rPr kumimoji="1" lang="en-US" altLang="ko-KR" dirty="0">
                <a:solidFill>
                  <a:schemeClr val="tx1"/>
                </a:solidFill>
              </a:rPr>
              <a:t> </a:t>
            </a:r>
            <a:r>
              <a:rPr kumimoji="1" lang="ko-KR" altLang="en-US" dirty="0">
                <a:solidFill>
                  <a:schemeClr val="tx1"/>
                </a:solidFill>
              </a:rPr>
              <a:t>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리눅스프로그래밍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951214" y="2345323"/>
            <a:ext cx="32810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</a:t>
            </a:r>
            <a:r>
              <a:rPr lang="ko-KR" altLang="en-US">
                <a:hlinkClick r:id="rId2"/>
              </a:rPr>
              <a:t>://</a:t>
            </a:r>
            <a:r>
              <a:rPr lang="ko-KR" altLang="en-US" smtClean="0">
                <a:hlinkClick r:id="rId2"/>
              </a:rPr>
              <a:t>youtu.be/hAgMoJeEedI</a:t>
            </a:r>
            <a:r>
              <a:rPr lang="ko-KR" altLang="en-US" smtClean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9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4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데스크탑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형식과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서버형식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92" y="1484723"/>
            <a:ext cx="7960138" cy="49507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049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10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4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데스크탑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형식과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서버형식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715" y="1317952"/>
            <a:ext cx="7215895" cy="48903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6054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5)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실제 서버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가상 서버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27756" y="1328789"/>
            <a:ext cx="87973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+mn-lt"/>
              </a:rPr>
              <a:t>실제서버는</a:t>
            </a:r>
            <a:r>
              <a:rPr lang="ko-KR" altLang="en-US" dirty="0">
                <a:latin typeface="+mn-lt"/>
              </a:rPr>
              <a:t> 대용량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 err="1">
                <a:latin typeface="+mn-lt"/>
              </a:rPr>
              <a:t>고가용성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다중사용자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 err="1">
                <a:latin typeface="+mn-lt"/>
              </a:rPr>
              <a:t>너혼자</a:t>
            </a:r>
            <a:r>
              <a:rPr lang="ko-KR" altLang="en-US" dirty="0">
                <a:latin typeface="+mn-lt"/>
              </a:rPr>
              <a:t> 개발하다 안되면 </a:t>
            </a:r>
            <a:r>
              <a:rPr lang="ko-KR" altLang="en-US" dirty="0" err="1">
                <a:latin typeface="+mn-lt"/>
              </a:rPr>
              <a:t>껏다</a:t>
            </a:r>
            <a:r>
              <a:rPr lang="ko-KR" altLang="en-US" dirty="0">
                <a:latin typeface="+mn-lt"/>
              </a:rPr>
              <a:t> 켰다 불가</a:t>
            </a:r>
            <a:r>
              <a:rPr lang="en-US" altLang="ko-KR" dirty="0">
                <a:latin typeface="+mn-lt"/>
              </a:rPr>
              <a:t>..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+mn-lt"/>
              </a:rPr>
              <a:t>가상서버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(Virtual Machine/ Cloud</a:t>
            </a:r>
            <a:r>
              <a:rPr lang="ko-KR" altLang="en-US" dirty="0">
                <a:latin typeface="+mn-lt"/>
              </a:rPr>
              <a:t>기술</a:t>
            </a:r>
            <a:r>
              <a:rPr lang="en-US" altLang="ko-KR" dirty="0">
                <a:latin typeface="+mn-lt"/>
              </a:rPr>
              <a:t>)</a:t>
            </a:r>
            <a:r>
              <a:rPr lang="ko-KR" altLang="en-US" dirty="0">
                <a:latin typeface="+mn-lt"/>
              </a:rPr>
              <a:t>기술이 나오기 전에는 작은 </a:t>
            </a:r>
            <a:r>
              <a:rPr lang="en-US" altLang="ko-KR" dirty="0">
                <a:latin typeface="+mn-lt"/>
              </a:rPr>
              <a:t>PC/</a:t>
            </a:r>
            <a:r>
              <a:rPr lang="ko-KR" altLang="en-US" dirty="0">
                <a:latin typeface="+mn-lt"/>
              </a:rPr>
              <a:t>서버에 리눅스를 설치하여 개발용으로 사용</a:t>
            </a:r>
            <a:endParaRPr lang="en-US" altLang="ko-KR" dirty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lt"/>
              </a:rPr>
              <a:t>현재는 </a:t>
            </a:r>
            <a:r>
              <a:rPr lang="en-US" altLang="ko-KR" dirty="0">
                <a:latin typeface="+mn-lt"/>
              </a:rPr>
              <a:t>PC</a:t>
            </a:r>
            <a:r>
              <a:rPr lang="ko-KR" altLang="en-US" dirty="0">
                <a:latin typeface="+mn-lt"/>
              </a:rPr>
              <a:t>의 성능이나 용량이 커서 해당 자원을 나누어 사용</a:t>
            </a:r>
            <a:r>
              <a:rPr lang="en-US" altLang="ko-KR" dirty="0">
                <a:latin typeface="+mn-lt"/>
              </a:rPr>
              <a:t> (</a:t>
            </a:r>
            <a:r>
              <a:rPr lang="ko-KR" altLang="en-US" dirty="0">
                <a:latin typeface="+mn-lt"/>
              </a:rPr>
              <a:t>개인 </a:t>
            </a:r>
            <a:r>
              <a:rPr lang="ko-KR" altLang="en-US" dirty="0" err="1">
                <a:latin typeface="+mn-lt"/>
              </a:rPr>
              <a:t>가상머신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 err="1">
                <a:latin typeface="+mn-lt"/>
              </a:rPr>
              <a:t>버추얼</a:t>
            </a:r>
            <a:r>
              <a:rPr lang="ko-KR" altLang="en-US" dirty="0">
                <a:latin typeface="+mn-lt"/>
              </a:rPr>
              <a:t> </a:t>
            </a:r>
            <a:r>
              <a:rPr lang="ko-KR" altLang="en-US" dirty="0" err="1">
                <a:latin typeface="+mn-lt"/>
              </a:rPr>
              <a:t>클라우드</a:t>
            </a:r>
            <a:r>
              <a:rPr lang="en-US" altLang="ko-KR" dirty="0">
                <a:latin typeface="+mn-lt"/>
              </a:rPr>
              <a:t>), </a:t>
            </a:r>
            <a:r>
              <a:rPr lang="ko-KR" altLang="en-US" dirty="0">
                <a:latin typeface="+mn-lt"/>
              </a:rPr>
              <a:t>하지만 이 </a:t>
            </a:r>
            <a:r>
              <a:rPr lang="ko-KR" altLang="en-US" dirty="0" err="1">
                <a:latin typeface="+mn-lt"/>
              </a:rPr>
              <a:t>가상서버의</a:t>
            </a:r>
            <a:r>
              <a:rPr lang="ko-KR" altLang="en-US" dirty="0">
                <a:latin typeface="+mn-lt"/>
              </a:rPr>
              <a:t> 용량이 보통 개발자 </a:t>
            </a:r>
            <a:r>
              <a:rPr lang="en-US" altLang="ko-KR" dirty="0">
                <a:latin typeface="+mn-lt"/>
              </a:rPr>
              <a:t>1</a:t>
            </a:r>
            <a:r>
              <a:rPr lang="ko-KR" altLang="en-US" dirty="0" err="1">
                <a:latin typeface="+mn-lt"/>
              </a:rPr>
              <a:t>인용도이며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범용 서비스를 하기 위해서는 </a:t>
            </a:r>
            <a:r>
              <a:rPr lang="ko-KR" altLang="en-US" dirty="0" err="1">
                <a:latin typeface="+mn-lt"/>
              </a:rPr>
              <a:t>용량확장을</a:t>
            </a:r>
            <a:r>
              <a:rPr lang="ko-KR" altLang="en-US" dirty="0">
                <a:latin typeface="+mn-lt"/>
              </a:rPr>
              <a:t> 고민해야 함</a:t>
            </a:r>
            <a:endParaRPr lang="en-US" altLang="ko-KR" dirty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lt"/>
              </a:rPr>
              <a:t>또는 </a:t>
            </a:r>
            <a:r>
              <a:rPr lang="ko-KR" altLang="en-US" dirty="0" err="1">
                <a:latin typeface="+mn-lt"/>
              </a:rPr>
              <a:t>퍼블릭</a:t>
            </a:r>
            <a:r>
              <a:rPr lang="ko-KR" altLang="en-US" dirty="0">
                <a:latin typeface="+mn-lt"/>
              </a:rPr>
              <a:t> </a:t>
            </a:r>
            <a:r>
              <a:rPr lang="ko-KR" altLang="en-US" dirty="0" err="1">
                <a:latin typeface="+mn-lt"/>
              </a:rPr>
              <a:t>클라우드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(AWS,GCP, Azure)</a:t>
            </a:r>
            <a:r>
              <a:rPr lang="ko-KR" altLang="en-US" dirty="0">
                <a:latin typeface="+mn-lt"/>
              </a:rPr>
              <a:t>에서 작은 용량의 </a:t>
            </a:r>
            <a:r>
              <a:rPr lang="ko-KR" altLang="en-US" dirty="0" err="1">
                <a:latin typeface="+mn-lt"/>
              </a:rPr>
              <a:t>개발서버를</a:t>
            </a:r>
            <a:r>
              <a:rPr lang="ko-KR" altLang="en-US" dirty="0">
                <a:latin typeface="+mn-lt"/>
              </a:rPr>
              <a:t> 인터넷공간에 두어 개발</a:t>
            </a:r>
            <a:r>
              <a:rPr lang="en-US" altLang="ko-KR" dirty="0">
                <a:latin typeface="+mn-lt"/>
              </a:rPr>
              <a:t>..-&gt; </a:t>
            </a:r>
            <a:r>
              <a:rPr lang="ko-KR" altLang="en-US" dirty="0">
                <a:latin typeface="+mn-lt"/>
              </a:rPr>
              <a:t>서비스 </a:t>
            </a:r>
            <a:r>
              <a:rPr lang="ko-KR" altLang="en-US" dirty="0" err="1">
                <a:latin typeface="+mn-lt"/>
              </a:rPr>
              <a:t>개시때</a:t>
            </a:r>
            <a:r>
              <a:rPr lang="ko-KR" altLang="en-US" dirty="0">
                <a:latin typeface="+mn-lt"/>
              </a:rPr>
              <a:t> 대용량으로 증설된 </a:t>
            </a:r>
            <a:r>
              <a:rPr lang="ko-KR" altLang="en-US" dirty="0" err="1">
                <a:latin typeface="+mn-lt"/>
              </a:rPr>
              <a:t>클라우드</a:t>
            </a:r>
            <a:r>
              <a:rPr lang="ko-KR" altLang="en-US" dirty="0">
                <a:latin typeface="+mn-lt"/>
              </a:rPr>
              <a:t> 서버 활용</a:t>
            </a:r>
            <a:endParaRPr lang="en-US" altLang="ko-KR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lt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lt"/>
              </a:rPr>
              <a:t>우리 학교에도 고가의 서버가 </a:t>
            </a:r>
            <a:r>
              <a:rPr lang="ko-KR" altLang="en-US" dirty="0" err="1">
                <a:latin typeface="+mn-lt"/>
              </a:rPr>
              <a:t>서버실에</a:t>
            </a:r>
            <a:r>
              <a:rPr lang="ko-KR" altLang="en-US" dirty="0">
                <a:latin typeface="+mn-lt"/>
              </a:rPr>
              <a:t> 있지만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하나의 서버를 여러 사람이 사용하기는 번거롭고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굳이 그러한 큰 용량이 필요하지도 않으며</a:t>
            </a:r>
            <a:r>
              <a:rPr lang="en-US" altLang="ko-KR" dirty="0">
                <a:latin typeface="+mn-lt"/>
              </a:rPr>
              <a:t>( </a:t>
            </a:r>
            <a:r>
              <a:rPr lang="ko-KR" altLang="en-US" dirty="0">
                <a:latin typeface="+mn-lt"/>
              </a:rPr>
              <a:t>이마트 덤프트럭 몰고 가야 운전사만 불편</a:t>
            </a:r>
            <a:r>
              <a:rPr lang="en-US" altLang="ko-KR" dirty="0">
                <a:latin typeface="+mn-lt"/>
              </a:rPr>
              <a:t>), </a:t>
            </a:r>
            <a:r>
              <a:rPr lang="ko-KR" altLang="en-US" dirty="0">
                <a:latin typeface="+mn-lt"/>
              </a:rPr>
              <a:t>좀더 실력을 갈고 닦으면 한번 만져보게 해줌</a:t>
            </a:r>
            <a:r>
              <a:rPr lang="en-US" altLang="ko-KR" dirty="0">
                <a:latin typeface="+mn-lt"/>
              </a:rPr>
              <a:t>.. ///</a:t>
            </a:r>
            <a:r>
              <a:rPr lang="ko-KR" altLang="en-US" dirty="0">
                <a:latin typeface="+mn-lt"/>
              </a:rPr>
              <a:t>실습하다 뭐 눌렀더니 확 다 날라갔어요</a:t>
            </a:r>
            <a:r>
              <a:rPr lang="en-US" altLang="ko-KR" dirty="0">
                <a:latin typeface="+mn-lt"/>
              </a:rPr>
              <a:t>.. </a:t>
            </a:r>
            <a:r>
              <a:rPr lang="ko-KR" altLang="en-US" dirty="0" err="1">
                <a:latin typeface="+mn-lt"/>
              </a:rPr>
              <a:t>포맷되었나</a:t>
            </a:r>
            <a:r>
              <a:rPr lang="ko-KR" altLang="en-US" dirty="0">
                <a:latin typeface="+mn-lt"/>
              </a:rPr>
              <a:t> 봐요</a:t>
            </a:r>
            <a:r>
              <a:rPr lang="en-US" altLang="ko-KR" dirty="0">
                <a:latin typeface="+mn-lt"/>
              </a:rPr>
              <a:t>/// </a:t>
            </a:r>
            <a:r>
              <a:rPr lang="ko-KR" altLang="en-US" dirty="0">
                <a:latin typeface="+mn-lt"/>
              </a:rPr>
              <a:t>이러면 </a:t>
            </a:r>
            <a:r>
              <a:rPr lang="ko-KR" altLang="en-US" dirty="0" err="1">
                <a:latin typeface="+mn-lt"/>
              </a:rPr>
              <a:t>대책없기에</a:t>
            </a:r>
            <a:r>
              <a:rPr lang="ko-KR" altLang="en-US" dirty="0">
                <a:latin typeface="+mn-lt"/>
              </a:rPr>
              <a:t> 각자 </a:t>
            </a:r>
            <a:r>
              <a:rPr lang="en-US" altLang="ko-KR" dirty="0">
                <a:latin typeface="+mn-lt"/>
              </a:rPr>
              <a:t>PC</a:t>
            </a:r>
            <a:r>
              <a:rPr lang="ko-KR" altLang="en-US" dirty="0">
                <a:latin typeface="+mn-lt"/>
              </a:rPr>
              <a:t>에서 </a:t>
            </a:r>
            <a:r>
              <a:rPr lang="ko-KR" altLang="en-US" dirty="0" err="1">
                <a:latin typeface="+mn-lt"/>
              </a:rPr>
              <a:t>가상서버로</a:t>
            </a:r>
            <a:r>
              <a:rPr lang="ko-KR" altLang="en-US" dirty="0">
                <a:latin typeface="+mn-lt"/>
              </a:rPr>
              <a:t> 실습함</a:t>
            </a:r>
            <a:r>
              <a:rPr lang="en-US" altLang="ko-KR" dirty="0">
                <a:latin typeface="+mn-lt"/>
              </a:rPr>
              <a:t>.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191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5)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실제 서버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가상 서버</a:t>
              </a: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30" y="1444487"/>
            <a:ext cx="3695320" cy="24615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343" y="2961565"/>
            <a:ext cx="6193763" cy="3487902"/>
          </a:xfrm>
          <a:prstGeom prst="rect">
            <a:avLst/>
          </a:prstGeom>
        </p:spPr>
      </p:pic>
      <p:sp>
        <p:nvSpPr>
          <p:cNvPr id="4" name="사각형 설명선 3"/>
          <p:cNvSpPr/>
          <p:nvPr/>
        </p:nvSpPr>
        <p:spPr bwMode="auto">
          <a:xfrm>
            <a:off x="4898887" y="1337006"/>
            <a:ext cx="2230783" cy="1233287"/>
          </a:xfrm>
          <a:prstGeom prst="wedgeRectCallout">
            <a:avLst>
              <a:gd name="adj1" fmla="val -67962"/>
              <a:gd name="adj2" fmla="val -2331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실제 서버는 </a:t>
            </a:r>
            <a:r>
              <a:rPr kumimoji="0" lang="ko-KR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서버실에서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곱게 모셔놓고 에어컨에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항온항습기에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UPS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등 각종 대우를 받고 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자 우리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KB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은행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, 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네이버에 지금 얼마나 많은 사람이 정보서비스를 요청할까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?</a:t>
            </a: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2" name="사각형 설명선 11"/>
          <p:cNvSpPr/>
          <p:nvPr/>
        </p:nvSpPr>
        <p:spPr bwMode="auto">
          <a:xfrm>
            <a:off x="329095" y="4161927"/>
            <a:ext cx="2230783" cy="1879618"/>
          </a:xfrm>
          <a:prstGeom prst="wedgeRectCallout">
            <a:avLst>
              <a:gd name="adj1" fmla="val 92830"/>
              <a:gd name="adj2" fmla="val -16902"/>
            </a:avLst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개발</a:t>
            </a: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 테스트를 위하여 서버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(</a:t>
            </a: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작은 용량의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)</a:t>
            </a: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를 나의 개발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PC</a:t>
            </a: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에 일부를 할당하여 리눅스서버를 지원하는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Virtual Machine</a:t>
            </a: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프로그램으로 운영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endParaRPr lang="en-US" altLang="ko-KR" sz="1000" b="0" baseline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실제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PC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가 대용량 </a:t>
            </a:r>
            <a:r>
              <a:rPr lang="ko-KR" altLang="en-US" sz="1000" b="0" dirty="0" err="1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서버급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..(CPU</a:t>
            </a:r>
            <a:r>
              <a:rPr lang="ko-KR" altLang="en-US" sz="1000" b="0" dirty="0" err="1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병렬연결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 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128,256,512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개</a:t>
            </a:r>
            <a:r>
              <a:rPr lang="en-US" altLang="ko-KR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)</a:t>
            </a:r>
            <a:r>
              <a:rPr lang="ko-KR" altLang="en-US" sz="1000" b="0" dirty="0">
                <a:solidFill>
                  <a:schemeClr val="tx1"/>
                </a:solidFill>
                <a:latin typeface="Arial" charset="0"/>
                <a:ea typeface="가는각진제목체" pitchFamily="18" charset="-127"/>
              </a:rPr>
              <a:t>에서는 이렇게 분할하여 대용량서버로 가능</a:t>
            </a:r>
            <a:endParaRPr lang="en-US" altLang="ko-KR" sz="1000" b="0" dirty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여러분 실습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PC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는 워크스테이션 급으로 </a:t>
            </a:r>
            <a:r>
              <a:rPr kumimoji="0" lang="ko-KR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제온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CPU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가 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8</a:t>
            </a: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가는각진제목체" pitchFamily="18" charset="-127"/>
              </a:rPr>
              <a:t>개 있음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45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668433" y="763586"/>
            <a:ext cx="7693160" cy="5500688"/>
            <a:chOff x="3467100" y="430213"/>
            <a:chExt cx="6520262" cy="4378325"/>
          </a:xfrm>
        </p:grpSpPr>
        <p:sp>
          <p:nvSpPr>
            <p:cNvPr id="5" name="아래쪽 화살표 4"/>
            <p:cNvSpPr/>
            <p:nvPr/>
          </p:nvSpPr>
          <p:spPr>
            <a:xfrm>
              <a:off x="4010025" y="1576388"/>
              <a:ext cx="287338" cy="2851150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latinLnBrk="1" hangingPunct="1">
                <a:defRPr/>
              </a:pP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467100" y="430213"/>
              <a:ext cx="337820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20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2000" b="1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2000" b="1" dirty="0">
                  <a:solidFill>
                    <a:schemeClr val="tx1"/>
                  </a:solidFill>
                  <a:latin typeface="+mn-ea"/>
                </a:rPr>
                <a:t>개발환경 구축</a:t>
              </a: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3606800" y="777875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서버 측 설치</a:t>
              </a:r>
            </a:p>
          </p:txBody>
        </p:sp>
        <p:grpSp>
          <p:nvGrpSpPr>
            <p:cNvPr id="9" name="그룹 69"/>
            <p:cNvGrpSpPr>
              <a:grpSpLocks/>
            </p:cNvGrpSpPr>
            <p:nvPr/>
          </p:nvGrpSpPr>
          <p:grpSpPr bwMode="auto">
            <a:xfrm>
              <a:off x="3924300" y="1196975"/>
              <a:ext cx="4997450" cy="371475"/>
              <a:chOff x="3889375" y="3095620"/>
              <a:chExt cx="4997450" cy="371475"/>
            </a:xfrm>
          </p:grpSpPr>
          <p:sp>
            <p:nvSpPr>
              <p:cNvPr id="10" name="모서리가 둥근 직사각형 9"/>
              <p:cNvSpPr/>
              <p:nvPr/>
            </p:nvSpPr>
            <p:spPr bwMode="auto">
              <a:xfrm>
                <a:off x="3889375" y="3095620"/>
                <a:ext cx="431800" cy="371475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spcBef>
                    <a:spcPts val="600"/>
                  </a:spcBef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n-ea"/>
                  </a:rPr>
                  <a:t>01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 bwMode="auto">
              <a:xfrm>
                <a:off x="4381500" y="3106733"/>
                <a:ext cx="4505325" cy="36036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ko-KR" altLang="en-US" sz="1400" dirty="0"/>
                  <a:t>가상 머신 설치</a:t>
                </a:r>
              </a:p>
            </p:txBody>
          </p:sp>
        </p:grpSp>
        <p:sp>
          <p:nvSpPr>
            <p:cNvPr id="12" name="직사각형 11"/>
            <p:cNvSpPr>
              <a:spLocks noChangeArrowheads="1"/>
            </p:cNvSpPr>
            <p:nvPr/>
          </p:nvSpPr>
          <p:spPr bwMode="auto">
            <a:xfrm>
              <a:off x="4427537" y="1557338"/>
              <a:ext cx="5471024" cy="1343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ko-KR" altLang="en-US" sz="1400" dirty="0">
                  <a:latin typeface="+mn-ea"/>
                  <a:ea typeface="+mn-ea"/>
                </a:rPr>
                <a:t>개인 </a:t>
              </a:r>
              <a:r>
                <a:rPr lang="en-US" altLang="ko-KR" sz="1400" dirty="0">
                  <a:latin typeface="+mn-ea"/>
                  <a:ea typeface="+mn-ea"/>
                </a:rPr>
                <a:t>PC</a:t>
              </a:r>
              <a:r>
                <a:rPr lang="ko-KR" altLang="en-US" sz="1400" dirty="0">
                  <a:latin typeface="+mn-ea"/>
                  <a:ea typeface="+mn-ea"/>
                </a:rPr>
                <a:t>의 일부 자원을 할당받아 서버로 사용할 수 있는 프로그램 사용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361950" indent="-180975">
                <a:spcBef>
                  <a:spcPts val="600"/>
                </a:spcBef>
                <a:buFont typeface="맑은 고딕" pitchFamily="50" charset="-127"/>
                <a:buChar char="­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Virtual Machine</a:t>
              </a:r>
              <a:endParaRPr lang="ko-KR" altLang="en-US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ko-KR" altLang="en-US" sz="1400" dirty="0">
                  <a:latin typeface="+mn-ea"/>
                  <a:ea typeface="+mn-ea"/>
                </a:rPr>
                <a:t>가상</a:t>
              </a:r>
              <a:r>
                <a:rPr lang="en-US" altLang="ko-KR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 err="1">
                  <a:latin typeface="+mn-ea"/>
                  <a:ea typeface="+mn-ea"/>
                </a:rPr>
                <a:t>머신을</a:t>
              </a:r>
              <a:r>
                <a:rPr lang="ko-KR" altLang="en-US" sz="1400" dirty="0">
                  <a:latin typeface="+mn-ea"/>
                  <a:ea typeface="+mn-ea"/>
                </a:rPr>
                <a:t> 지원하는 프로그램 중 </a:t>
              </a:r>
              <a:r>
                <a:rPr lang="ko-KR" altLang="en-US" sz="1400" dirty="0" err="1">
                  <a:latin typeface="+mn-ea"/>
                  <a:ea typeface="+mn-ea"/>
                </a:rPr>
                <a:t>오라클사의</a:t>
              </a:r>
              <a:r>
                <a:rPr lang="ko-KR" altLang="en-US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 err="1">
                  <a:latin typeface="+mn-ea"/>
                  <a:ea typeface="+mn-ea"/>
                </a:rPr>
                <a:t>버추얼박스</a:t>
              </a:r>
              <a:r>
                <a:rPr lang="ko-KR" altLang="en-US" sz="1400" dirty="0">
                  <a:latin typeface="+mn-ea"/>
                  <a:ea typeface="+mn-ea"/>
                </a:rPr>
                <a:t> 설치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361950" indent="-180975">
                <a:spcBef>
                  <a:spcPts val="600"/>
                </a:spcBef>
                <a:buFont typeface="맑은 고딕" pitchFamily="50" charset="-127"/>
                <a:buChar char="­"/>
                <a:defRPr/>
              </a:pPr>
              <a:r>
                <a:rPr lang="ko-KR" altLang="en-US" sz="1400" dirty="0" err="1">
                  <a:latin typeface="+mn-ea"/>
                  <a:ea typeface="+mn-ea"/>
                </a:rPr>
                <a:t>오라클사</a:t>
              </a:r>
              <a:r>
                <a:rPr lang="ko-KR" altLang="en-US" sz="1400" dirty="0">
                  <a:latin typeface="+mn-ea"/>
                  <a:ea typeface="+mn-ea"/>
                </a:rPr>
                <a:t> 홈페이지에서 </a:t>
              </a:r>
              <a:r>
                <a:rPr lang="ko-KR" altLang="en-US" sz="1400" dirty="0" err="1">
                  <a:latin typeface="+mn-ea"/>
                  <a:ea typeface="+mn-ea"/>
                </a:rPr>
                <a:t>버추얼박스</a:t>
              </a:r>
              <a:r>
                <a:rPr lang="ko-KR" altLang="en-US" sz="1400" dirty="0">
                  <a:latin typeface="+mn-ea"/>
                  <a:ea typeface="+mn-ea"/>
                </a:rPr>
                <a:t> 프로그램 다운로드  </a:t>
              </a:r>
              <a:r>
                <a:rPr lang="en-US" altLang="ko-KR" sz="1400" dirty="0">
                  <a:latin typeface="+mn-ea"/>
                  <a:ea typeface="+mn-ea"/>
                </a:rPr>
                <a:t>(Open License)</a:t>
              </a:r>
            </a:p>
            <a:p>
              <a:pPr marL="361950" indent="-180975">
                <a:spcBef>
                  <a:spcPts val="600"/>
                </a:spcBef>
                <a:buFont typeface="맑은 고딕" pitchFamily="50" charset="-127"/>
                <a:buChar char="­"/>
                <a:defRPr/>
              </a:pPr>
              <a:r>
                <a:rPr lang="ko-KR" altLang="en-US" sz="1400" dirty="0" err="1">
                  <a:latin typeface="+mn-ea"/>
                  <a:ea typeface="+mn-ea"/>
                </a:rPr>
                <a:t>버추얼박스</a:t>
              </a:r>
              <a:r>
                <a:rPr lang="ko-KR" altLang="en-US" sz="1400" dirty="0">
                  <a:latin typeface="+mn-ea"/>
                  <a:ea typeface="+mn-ea"/>
                </a:rPr>
                <a:t> 설치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  <p:grpSp>
          <p:nvGrpSpPr>
            <p:cNvPr id="13" name="그룹 69"/>
            <p:cNvGrpSpPr>
              <a:grpSpLocks/>
            </p:cNvGrpSpPr>
            <p:nvPr/>
          </p:nvGrpSpPr>
          <p:grpSpPr bwMode="auto">
            <a:xfrm>
              <a:off x="3924300" y="2897188"/>
              <a:ext cx="4997450" cy="371475"/>
              <a:chOff x="3889375" y="3095620"/>
              <a:chExt cx="4997450" cy="371475"/>
            </a:xfrm>
          </p:grpSpPr>
          <p:sp>
            <p:nvSpPr>
              <p:cNvPr id="14" name="모서리가 둥근 직사각형 13"/>
              <p:cNvSpPr/>
              <p:nvPr/>
            </p:nvSpPr>
            <p:spPr bwMode="auto">
              <a:xfrm>
                <a:off x="3889375" y="3095620"/>
                <a:ext cx="431800" cy="371475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spcBef>
                    <a:spcPts val="600"/>
                  </a:spcBef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n-ea"/>
                  </a:rPr>
                  <a:t>02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 bwMode="auto">
              <a:xfrm>
                <a:off x="4381500" y="3106732"/>
                <a:ext cx="4505325" cy="3603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ko-KR" altLang="en-US" sz="1400" dirty="0" err="1"/>
                  <a:t>가상머신에</a:t>
                </a:r>
                <a:r>
                  <a:rPr lang="ko-KR" altLang="en-US" sz="1400" dirty="0"/>
                  <a:t> 서버 운영체제</a:t>
                </a:r>
                <a:r>
                  <a:rPr lang="en-US" altLang="ko-KR" sz="1400" dirty="0"/>
                  <a:t>(Linux)</a:t>
                </a:r>
                <a:r>
                  <a:rPr lang="ko-KR" altLang="en-US" sz="1400" dirty="0"/>
                  <a:t>를 설치</a:t>
                </a:r>
              </a:p>
            </p:txBody>
          </p:sp>
        </p:grpSp>
        <p:sp>
          <p:nvSpPr>
            <p:cNvPr id="16" name="직사각형 15"/>
            <p:cNvSpPr>
              <a:spLocks noChangeArrowheads="1"/>
            </p:cNvSpPr>
            <p:nvPr/>
          </p:nvSpPr>
          <p:spPr bwMode="auto">
            <a:xfrm>
              <a:off x="4427538" y="3257550"/>
              <a:ext cx="5559824" cy="1175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Linux </a:t>
              </a:r>
              <a:r>
                <a:rPr lang="ko-KR" altLang="en-US" sz="1400" dirty="0">
                  <a:latin typeface="+mn-ea"/>
                  <a:ea typeface="+mn-ea"/>
                </a:rPr>
                <a:t>종류 중 많이 사용되는 </a:t>
              </a:r>
              <a:r>
                <a:rPr lang="en-US" altLang="ko-KR" sz="1400" dirty="0" err="1">
                  <a:latin typeface="+mn-ea"/>
                  <a:ea typeface="+mn-ea"/>
                </a:rPr>
                <a:t>Ubuntu</a:t>
              </a:r>
              <a:r>
                <a:rPr lang="en-US" altLang="ko-KR" sz="1400" dirty="0"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latin typeface="+mn-ea"/>
                  <a:ea typeface="+mn-ea"/>
                </a:rPr>
                <a:t>서버버전을 다운로드 후 설치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ko-KR" altLang="en-US" sz="1400" dirty="0">
                  <a:latin typeface="+mn-ea"/>
                  <a:ea typeface="+mn-ea"/>
                </a:rPr>
                <a:t>사용자</a:t>
              </a:r>
              <a:r>
                <a:rPr lang="en-US" altLang="ko-KR" sz="1400" dirty="0">
                  <a:latin typeface="+mn-ea"/>
                  <a:ea typeface="+mn-ea"/>
                </a:rPr>
                <a:t>(User)</a:t>
              </a:r>
              <a:r>
                <a:rPr lang="ko-KR" altLang="en-US" sz="1400" dirty="0">
                  <a:latin typeface="+mn-ea"/>
                  <a:ea typeface="+mn-ea"/>
                </a:rPr>
                <a:t>및 비밀번호 설정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ko-KR" altLang="en-US" sz="1400" dirty="0">
                  <a:latin typeface="+mn-ea"/>
                  <a:ea typeface="+mn-ea"/>
                </a:rPr>
                <a:t>네트워크 설정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Apache/ Tomcat </a:t>
              </a:r>
              <a:r>
                <a:rPr lang="ko-KR" altLang="en-US" sz="1400" dirty="0">
                  <a:latin typeface="+mn-ea"/>
                  <a:ea typeface="+mn-ea"/>
                </a:rPr>
                <a:t>설치 </a:t>
              </a:r>
              <a:r>
                <a:rPr lang="en-US" altLang="ko-KR" sz="1400" dirty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400" dirty="0">
                  <a:solidFill>
                    <a:srgbClr val="FF0000"/>
                  </a:solidFill>
                  <a:latin typeface="+mn-ea"/>
                  <a:ea typeface="+mn-ea"/>
                </a:rPr>
                <a:t>추후 설치 가능</a:t>
              </a:r>
              <a:r>
                <a:rPr lang="en-US" altLang="ko-KR" sz="1400" dirty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Database </a:t>
              </a:r>
              <a:r>
                <a:rPr lang="ko-KR" altLang="en-US" sz="1400" dirty="0">
                  <a:latin typeface="+mn-ea"/>
                  <a:ea typeface="+mn-ea"/>
                </a:rPr>
                <a:t>설치</a:t>
              </a:r>
              <a:r>
                <a:rPr lang="en-US" altLang="ko-KR" sz="1400" dirty="0">
                  <a:latin typeface="+mn-ea"/>
                  <a:ea typeface="+mn-ea"/>
                </a:rPr>
                <a:t>(</a:t>
              </a:r>
              <a:r>
                <a:rPr lang="en-US" altLang="ko-KR" sz="1400" dirty="0" err="1">
                  <a:latin typeface="+mn-ea"/>
                  <a:ea typeface="+mn-ea"/>
                </a:rPr>
                <a:t>mysql</a:t>
              </a:r>
              <a:r>
                <a:rPr lang="en-US" altLang="ko-KR" sz="1400" dirty="0">
                  <a:latin typeface="+mn-ea"/>
                  <a:ea typeface="+mn-ea"/>
                </a:rPr>
                <a:t>)</a:t>
              </a:r>
              <a:r>
                <a:rPr lang="ko-KR" altLang="en-US" sz="1400" dirty="0">
                  <a:latin typeface="+mn-ea"/>
                  <a:ea typeface="+mn-ea"/>
                </a:rPr>
                <a:t> 및 설정 </a:t>
              </a:r>
              <a:r>
                <a:rPr lang="en-US" altLang="ko-KR" sz="1400" dirty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400" dirty="0">
                  <a:solidFill>
                    <a:srgbClr val="FF0000"/>
                  </a:solidFill>
                  <a:latin typeface="+mn-ea"/>
                  <a:ea typeface="+mn-ea"/>
                </a:rPr>
                <a:t>추후</a:t>
              </a:r>
              <a:r>
                <a:rPr lang="en-US" altLang="ko-KR" sz="1400" dirty="0">
                  <a:solidFill>
                    <a:srgbClr val="FF000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400" dirty="0">
                  <a:solidFill>
                    <a:srgbClr val="FF0000"/>
                  </a:solidFill>
                  <a:latin typeface="+mn-ea"/>
                  <a:ea typeface="+mn-ea"/>
                </a:rPr>
                <a:t>설치 가능</a:t>
              </a:r>
              <a:r>
                <a:rPr lang="en-US" altLang="ko-KR" sz="1400" dirty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  <p:grpSp>
          <p:nvGrpSpPr>
            <p:cNvPr id="17" name="그룹 69"/>
            <p:cNvGrpSpPr>
              <a:grpSpLocks/>
            </p:cNvGrpSpPr>
            <p:nvPr/>
          </p:nvGrpSpPr>
          <p:grpSpPr bwMode="auto">
            <a:xfrm>
              <a:off x="3924300" y="4437063"/>
              <a:ext cx="4997450" cy="371475"/>
              <a:chOff x="3889375" y="3095620"/>
              <a:chExt cx="4997450" cy="371475"/>
            </a:xfrm>
          </p:grpSpPr>
          <p:sp>
            <p:nvSpPr>
              <p:cNvPr id="18" name="모서리가 둥근 직사각형 17"/>
              <p:cNvSpPr/>
              <p:nvPr/>
            </p:nvSpPr>
            <p:spPr bwMode="auto">
              <a:xfrm>
                <a:off x="3889375" y="3095620"/>
                <a:ext cx="431800" cy="371475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spcBef>
                    <a:spcPts val="600"/>
                  </a:spcBef>
                  <a:defRPr/>
                </a:pPr>
                <a:r>
                  <a:rPr lang="en-US" altLang="ko-KR" sz="1400" b="1" dirty="0">
                    <a:solidFill>
                      <a:schemeClr val="bg1"/>
                    </a:solidFill>
                    <a:latin typeface="+mn-ea"/>
                  </a:rPr>
                  <a:t>03</a:t>
                </a:r>
                <a:endParaRPr lang="ko-KR" altLang="en-US" sz="14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 bwMode="auto">
              <a:xfrm>
                <a:off x="4381500" y="3106732"/>
                <a:ext cx="4505325" cy="3603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ko-KR" altLang="en-US" sz="1400" dirty="0"/>
                  <a:t>서버와 연동된 클라이언트가 서로 잘 동작하는지 점검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756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790575" y="1311792"/>
            <a:ext cx="7267575" cy="3305724"/>
            <a:chOff x="3781541" y="689509"/>
            <a:chExt cx="5111634" cy="2810652"/>
          </a:xfrm>
        </p:grpSpPr>
        <p:sp>
          <p:nvSpPr>
            <p:cNvPr id="6" name="직사각형 5"/>
            <p:cNvSpPr/>
            <p:nvPr/>
          </p:nvSpPr>
          <p:spPr bwMode="auto">
            <a:xfrm>
              <a:off x="3781541" y="689509"/>
              <a:ext cx="2923272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2)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개발용 유틸리티 프로그램 설치</a:t>
              </a:r>
            </a:p>
          </p:txBody>
        </p:sp>
        <p:grpSp>
          <p:nvGrpSpPr>
            <p:cNvPr id="7" name="그룹 2"/>
            <p:cNvGrpSpPr>
              <a:grpSpLocks/>
            </p:cNvGrpSpPr>
            <p:nvPr/>
          </p:nvGrpSpPr>
          <p:grpSpPr bwMode="auto">
            <a:xfrm>
              <a:off x="3924300" y="1196975"/>
              <a:ext cx="4968875" cy="374650"/>
              <a:chOff x="3924300" y="1196975"/>
              <a:chExt cx="4968875" cy="374650"/>
            </a:xfrm>
          </p:grpSpPr>
          <p:sp>
            <p:nvSpPr>
              <p:cNvPr id="9" name="모서리가 둥근 직사각형 8"/>
              <p:cNvSpPr/>
              <p:nvPr/>
            </p:nvSpPr>
            <p:spPr bwMode="auto">
              <a:xfrm>
                <a:off x="3924300" y="1198563"/>
                <a:ext cx="417513" cy="373062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spcBef>
                    <a:spcPts val="600"/>
                  </a:spcBef>
                  <a:defRPr/>
                </a:pPr>
                <a:endParaRPr lang="ko-KR" altLang="en-US" sz="1400" b="1" dirty="0">
                  <a:solidFill>
                    <a:schemeClr val="bg1"/>
                  </a:solidFill>
                  <a:latin typeface="돋움" pitchFamily="50" charset="-127"/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 bwMode="auto">
              <a:xfrm>
                <a:off x="4427538" y="1196975"/>
                <a:ext cx="4465637" cy="3619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ko-KR" altLang="en-US" sz="1400" dirty="0">
                    <a:latin typeface="+mn-ea"/>
                  </a:rPr>
                  <a:t>프로그램 소스 편집용 에디터 설치</a:t>
                </a:r>
              </a:p>
            </p:txBody>
          </p:sp>
          <p:pic>
            <p:nvPicPr>
              <p:cNvPr id="11" name="Picture 36" descr="C:\Documents and Settings\신현아\바탕 화면\icon\1326275478_check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5105" y="1218241"/>
                <a:ext cx="3286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그룹 18"/>
            <p:cNvGrpSpPr>
              <a:grpSpLocks/>
            </p:cNvGrpSpPr>
            <p:nvPr/>
          </p:nvGrpSpPr>
          <p:grpSpPr bwMode="auto">
            <a:xfrm>
              <a:off x="3924300" y="2432050"/>
              <a:ext cx="4968875" cy="374650"/>
              <a:chOff x="3924300" y="1196975"/>
              <a:chExt cx="4968875" cy="374650"/>
            </a:xfrm>
          </p:grpSpPr>
          <p:sp>
            <p:nvSpPr>
              <p:cNvPr id="13" name="모서리가 둥근 직사각형 12"/>
              <p:cNvSpPr/>
              <p:nvPr/>
            </p:nvSpPr>
            <p:spPr bwMode="auto">
              <a:xfrm>
                <a:off x="3924300" y="1198563"/>
                <a:ext cx="417513" cy="373062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>
                  <a:spcBef>
                    <a:spcPts val="600"/>
                  </a:spcBef>
                  <a:defRPr/>
                </a:pPr>
                <a:endParaRPr lang="ko-KR" altLang="en-US" sz="1400" b="1" dirty="0">
                  <a:solidFill>
                    <a:schemeClr val="bg1"/>
                  </a:solidFill>
                  <a:latin typeface="돋움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 bwMode="auto">
              <a:xfrm>
                <a:off x="4427538" y="1196975"/>
                <a:ext cx="4465637" cy="3619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ko-KR" altLang="en-US" sz="1400" dirty="0">
                    <a:latin typeface="+mn-ea"/>
                  </a:rPr>
                  <a:t>기타 유틸리티 프로그램 설치</a:t>
                </a:r>
              </a:p>
            </p:txBody>
          </p:sp>
          <p:pic>
            <p:nvPicPr>
              <p:cNvPr id="15" name="Picture 36" descr="C:\Documents and Settings\신현아\바탕 화면\icon\1326275478_check.png"/>
              <p:cNvPicPr>
                <a:picLocks noChangeAspect="1" noChangeArrowheads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5738" y="1207608"/>
                <a:ext cx="328612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직사각형 15"/>
            <p:cNvSpPr>
              <a:spLocks noChangeArrowheads="1"/>
            </p:cNvSpPr>
            <p:nvPr/>
          </p:nvSpPr>
          <p:spPr bwMode="auto">
            <a:xfrm>
              <a:off x="4427538" y="1557338"/>
              <a:ext cx="4465637" cy="510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ko-KR" altLang="en-US" sz="1400" dirty="0">
                  <a:latin typeface="+mn-ea"/>
                  <a:ea typeface="+mn-ea"/>
                </a:rPr>
                <a:t>본 과목에서는 </a:t>
              </a:r>
              <a:r>
                <a:rPr lang="en-US" altLang="ko-KR" sz="1400" dirty="0">
                  <a:latin typeface="+mn-ea"/>
                  <a:ea typeface="+mn-ea"/>
                </a:rPr>
                <a:t>notepad++(open license)</a:t>
              </a:r>
              <a:r>
                <a:rPr lang="ko-KR" altLang="en-US" sz="1400" dirty="0">
                  <a:latin typeface="+mn-ea"/>
                  <a:ea typeface="+mn-ea"/>
                </a:rPr>
                <a:t>을 다운로드 후 설치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Notepad </a:t>
              </a:r>
              <a:r>
                <a:rPr lang="ko-KR" altLang="en-US" sz="1400" dirty="0">
                  <a:latin typeface="+mn-ea"/>
                  <a:ea typeface="+mn-ea"/>
                </a:rPr>
                <a:t>내 </a:t>
              </a:r>
              <a:r>
                <a:rPr lang="en-US" altLang="ko-KR" sz="1400" dirty="0">
                  <a:latin typeface="+mn-ea"/>
                  <a:ea typeface="+mn-ea"/>
                </a:rPr>
                <a:t>ftp(</a:t>
              </a:r>
              <a:r>
                <a:rPr lang="en-US" altLang="ko-KR" sz="1400" dirty="0" err="1">
                  <a:latin typeface="+mn-ea"/>
                  <a:ea typeface="+mn-ea"/>
                </a:rPr>
                <a:t>ssh</a:t>
              </a:r>
              <a:r>
                <a:rPr lang="en-US" altLang="ko-KR" sz="1400" dirty="0">
                  <a:latin typeface="+mn-ea"/>
                  <a:ea typeface="+mn-ea"/>
                </a:rPr>
                <a:t>)</a:t>
              </a:r>
              <a:r>
                <a:rPr lang="ko-KR" altLang="en-US" sz="1400" dirty="0">
                  <a:latin typeface="+mn-ea"/>
                  <a:ea typeface="+mn-ea"/>
                </a:rPr>
                <a:t>를 지원하는 </a:t>
              </a:r>
              <a:r>
                <a:rPr lang="en-US" altLang="ko-KR" sz="1400" dirty="0" err="1">
                  <a:latin typeface="+mn-ea"/>
                  <a:ea typeface="+mn-ea"/>
                </a:rPr>
                <a:t>plugin</a:t>
              </a:r>
              <a:r>
                <a:rPr lang="ko-KR" altLang="en-US" sz="1400" dirty="0">
                  <a:latin typeface="+mn-ea"/>
                  <a:ea typeface="+mn-ea"/>
                </a:rPr>
                <a:t>을 설치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  <p:sp>
          <p:nvSpPr>
            <p:cNvPr id="17" name="직사각형 16"/>
            <p:cNvSpPr>
              <a:spLocks noChangeArrowheads="1"/>
            </p:cNvSpPr>
            <p:nvPr/>
          </p:nvSpPr>
          <p:spPr bwMode="auto">
            <a:xfrm>
              <a:off x="4427538" y="2806700"/>
              <a:ext cx="4465637" cy="6934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>
                  <a:latin typeface="+mn-ea"/>
                  <a:ea typeface="+mn-ea"/>
                </a:rPr>
                <a:t>Putty (</a:t>
              </a:r>
              <a:r>
                <a:rPr lang="ko-KR" altLang="en-US" sz="1400" dirty="0">
                  <a:latin typeface="+mn-ea"/>
                  <a:ea typeface="+mn-ea"/>
                </a:rPr>
                <a:t>터미널 접속 프로그램 </a:t>
              </a:r>
              <a:r>
                <a:rPr lang="en-US" altLang="ko-KR" sz="1400" dirty="0">
                  <a:latin typeface="+mn-ea"/>
                  <a:ea typeface="+mn-ea"/>
                </a:rPr>
                <a:t>– open license) </a:t>
              </a:r>
              <a:r>
                <a:rPr lang="ko-KR" altLang="en-US" sz="1400" dirty="0">
                  <a:latin typeface="+mn-ea"/>
                  <a:ea typeface="+mn-ea"/>
                </a:rPr>
                <a:t>다운로드 및 설치</a:t>
              </a:r>
              <a:endParaRPr lang="en-US" altLang="ko-KR" sz="1400" dirty="0">
                <a:latin typeface="+mn-ea"/>
                <a:ea typeface="+mn-ea"/>
              </a:endParaRPr>
            </a:p>
            <a:p>
              <a:pPr marL="182563" indent="-182563">
                <a:spcBef>
                  <a:spcPts val="600"/>
                </a:spcBef>
                <a:buFont typeface="Wingdings" pitchFamily="2" charset="2"/>
                <a:buChar char="§"/>
                <a:defRPr/>
              </a:pPr>
              <a:r>
                <a:rPr lang="en-US" altLang="ko-KR" sz="1400" dirty="0" err="1">
                  <a:latin typeface="+mn-ea"/>
                  <a:ea typeface="+mn-ea"/>
                </a:rPr>
                <a:t>Filezilla</a:t>
              </a:r>
              <a:r>
                <a:rPr lang="en-US" altLang="ko-KR" sz="1400" dirty="0">
                  <a:latin typeface="+mn-ea"/>
                  <a:ea typeface="+mn-ea"/>
                </a:rPr>
                <a:t> (FTP</a:t>
              </a:r>
              <a:r>
                <a:rPr lang="ko-KR" altLang="en-US" sz="1400" dirty="0">
                  <a:latin typeface="+mn-ea"/>
                  <a:ea typeface="+mn-ea"/>
                </a:rPr>
                <a:t>프로그램 </a:t>
              </a:r>
              <a:r>
                <a:rPr lang="en-US" altLang="ko-KR" sz="1400" dirty="0">
                  <a:latin typeface="+mn-ea"/>
                  <a:ea typeface="+mn-ea"/>
                </a:rPr>
                <a:t>– open license) </a:t>
              </a:r>
              <a:r>
                <a:rPr lang="ko-KR" altLang="en-US" sz="1400" dirty="0">
                  <a:latin typeface="+mn-ea"/>
                  <a:ea typeface="+mn-ea"/>
                </a:rPr>
                <a:t>다운로드 및 설치</a:t>
              </a:r>
              <a:endParaRPr lang="en-US" altLang="ko-KR" sz="1400" dirty="0">
                <a:latin typeface="+mn-ea"/>
                <a:ea typeface="+mn-ea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63EA14-95E2-4725-8024-6E05D04D900D}"/>
              </a:ext>
            </a:extLst>
          </p:cNvPr>
          <p:cNvSpPr/>
          <p:nvPr/>
        </p:nvSpPr>
        <p:spPr bwMode="auto">
          <a:xfrm>
            <a:off x="668433" y="763586"/>
            <a:ext cx="3985888" cy="424817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</a:t>
            </a:r>
            <a:r>
              <a:rPr kumimoji="0" lang="en-US" altLang="ko-KR" sz="2000" b="1" dirty="0">
                <a:solidFill>
                  <a:schemeClr val="tx1"/>
                </a:solidFill>
                <a:latin typeface="+mn-ea"/>
              </a:rPr>
              <a:t>. </a:t>
            </a:r>
            <a:r>
              <a:rPr kumimoji="0" lang="ko-KR" altLang="en-US" sz="2000" b="1" dirty="0">
                <a:solidFill>
                  <a:schemeClr val="tx1"/>
                </a:solidFill>
                <a:latin typeface="+mn-ea"/>
              </a:rPr>
              <a:t>개발환경 구축</a:t>
            </a:r>
          </a:p>
        </p:txBody>
      </p:sp>
    </p:spTree>
    <p:extLst>
      <p:ext uri="{BB962C8B-B14F-4D97-AF65-F5344CB8AC3E}">
        <p14:creationId xmlns:p14="http://schemas.microsoft.com/office/powerpoint/2010/main" val="101842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4939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563" dirty="0"/>
              <a:t>요약</a:t>
            </a:r>
            <a:endParaRPr lang="en-US" altLang="ko-KR" sz="1563" dirty="0"/>
          </a:p>
          <a:p>
            <a:endParaRPr lang="ko-KR" altLang="en-US" sz="1563" dirty="0"/>
          </a:p>
          <a:p>
            <a:r>
              <a:rPr lang="en-US" altLang="ko-KR" sz="1367" dirty="0"/>
              <a:t>* </a:t>
            </a:r>
            <a:r>
              <a:rPr lang="ko-KR" altLang="en-US" sz="1367" dirty="0"/>
              <a:t>웹 서버 측 설치 </a:t>
            </a:r>
          </a:p>
          <a:p>
            <a:r>
              <a:rPr lang="ko-KR" altLang="en-US" sz="1367" dirty="0"/>
              <a:t> </a:t>
            </a:r>
            <a:r>
              <a:rPr lang="en-US" altLang="ko-KR" sz="1367" u="sng" dirty="0"/>
              <a:t>1. </a:t>
            </a:r>
            <a:r>
              <a:rPr lang="ko-KR" altLang="en-US" sz="1367" u="sng" dirty="0"/>
              <a:t>가상머신 설치</a:t>
            </a:r>
          </a:p>
          <a:p>
            <a:r>
              <a:rPr lang="ko-KR" altLang="en-US" sz="1367" dirty="0"/>
              <a:t>  </a:t>
            </a:r>
            <a:r>
              <a:rPr lang="en-US" altLang="ko-KR" sz="1367" dirty="0"/>
              <a:t>- </a:t>
            </a:r>
            <a:r>
              <a:rPr lang="ko-KR" altLang="en-US" sz="1367" dirty="0"/>
              <a:t>개인 </a:t>
            </a:r>
            <a:r>
              <a:rPr lang="en-US" altLang="ko-KR" sz="1367" dirty="0"/>
              <a:t>PC</a:t>
            </a:r>
            <a:r>
              <a:rPr lang="ko-KR" altLang="en-US" sz="1367" dirty="0"/>
              <a:t>의 일부 자원을 할당 받아 서버로 사용할 수 있는 프로그램 사용 </a:t>
            </a:r>
            <a:r>
              <a:rPr lang="en-US" altLang="ko-KR" sz="1367" dirty="0"/>
              <a:t>: Virtual Machine </a:t>
            </a:r>
          </a:p>
          <a:p>
            <a:r>
              <a:rPr lang="en-US" altLang="ko-KR" sz="1367" dirty="0"/>
              <a:t>  - </a:t>
            </a:r>
            <a:r>
              <a:rPr lang="ko-KR" altLang="en-US" sz="1367" dirty="0"/>
              <a:t>가상 </a:t>
            </a:r>
            <a:r>
              <a:rPr lang="ko-KR" altLang="en-US" sz="1367" dirty="0" err="1"/>
              <a:t>머신을</a:t>
            </a:r>
            <a:r>
              <a:rPr lang="ko-KR" altLang="en-US" sz="1367" dirty="0"/>
              <a:t> 지원하는 </a:t>
            </a:r>
            <a:r>
              <a:rPr lang="ko-KR" altLang="en-US" sz="1367" dirty="0" err="1"/>
              <a:t>프로그램중</a:t>
            </a:r>
            <a:r>
              <a:rPr lang="ko-KR" altLang="en-US" sz="1367" dirty="0"/>
              <a:t> </a:t>
            </a:r>
            <a:r>
              <a:rPr lang="ko-KR" altLang="en-US" sz="1367" dirty="0" err="1"/>
              <a:t>오라클사의</a:t>
            </a:r>
            <a:r>
              <a:rPr lang="ko-KR" altLang="en-US" sz="1367" dirty="0"/>
              <a:t> </a:t>
            </a:r>
            <a:r>
              <a:rPr lang="ko-KR" altLang="en-US" sz="1367" dirty="0" err="1"/>
              <a:t>버추얼박스</a:t>
            </a:r>
            <a:r>
              <a:rPr lang="ko-KR" altLang="en-US" sz="1367" dirty="0"/>
              <a:t> 설치</a:t>
            </a:r>
          </a:p>
          <a:p>
            <a:r>
              <a:rPr lang="ko-KR" altLang="en-US" sz="1367" dirty="0"/>
              <a:t>      </a:t>
            </a:r>
            <a:r>
              <a:rPr lang="en-US" altLang="ko-KR" sz="1367" dirty="0"/>
              <a:t>. </a:t>
            </a:r>
            <a:r>
              <a:rPr lang="ko-KR" altLang="en-US" sz="1367" dirty="0" err="1"/>
              <a:t>오라클사</a:t>
            </a:r>
            <a:r>
              <a:rPr lang="ko-KR" altLang="en-US" sz="1367" dirty="0"/>
              <a:t> 홈페이지에서 </a:t>
            </a:r>
            <a:r>
              <a:rPr lang="ko-KR" altLang="en-US" sz="1367" dirty="0" err="1"/>
              <a:t>버추얼박스</a:t>
            </a:r>
            <a:r>
              <a:rPr lang="ko-KR" altLang="en-US" sz="1367" dirty="0"/>
              <a:t> 프로그램 다운로드 </a:t>
            </a:r>
            <a:r>
              <a:rPr lang="en-US" altLang="ko-KR" sz="1367" dirty="0"/>
              <a:t>(Open License) </a:t>
            </a:r>
          </a:p>
          <a:p>
            <a:r>
              <a:rPr lang="en-US" altLang="ko-KR" sz="1367" dirty="0"/>
              <a:t>      . </a:t>
            </a:r>
            <a:r>
              <a:rPr lang="ko-KR" altLang="en-US" sz="1367" dirty="0" err="1"/>
              <a:t>버추얼박스</a:t>
            </a:r>
            <a:r>
              <a:rPr lang="ko-KR" altLang="en-US" sz="1367" dirty="0"/>
              <a:t> 설치 </a:t>
            </a:r>
          </a:p>
          <a:p>
            <a:r>
              <a:rPr lang="ko-KR" altLang="en-US" sz="1367" dirty="0"/>
              <a:t>      </a:t>
            </a:r>
          </a:p>
          <a:p>
            <a:pPr eaLnBrk="1" hangingPunct="1">
              <a:spcBef>
                <a:spcPts val="586"/>
              </a:spcBef>
            </a:pPr>
            <a:r>
              <a:rPr lang="en-US" altLang="ko-KR" sz="1367" u="sng" dirty="0"/>
              <a:t>2. </a:t>
            </a:r>
            <a:r>
              <a:rPr lang="ko-KR" altLang="en-US" sz="1367" u="sng" dirty="0"/>
              <a:t>가상머신에 서버 운영체제</a:t>
            </a:r>
            <a:r>
              <a:rPr lang="en-US" altLang="ko-KR" sz="1367" u="sng" dirty="0"/>
              <a:t>(Linux)</a:t>
            </a:r>
            <a:r>
              <a:rPr lang="ko-KR" altLang="en-US" sz="1367" u="sng" dirty="0"/>
              <a:t>를 설치</a:t>
            </a:r>
            <a:endParaRPr lang="en-US" altLang="ko-KR" sz="1367" u="sng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Linux </a:t>
            </a:r>
            <a:r>
              <a:rPr lang="ko-KR" altLang="en-US" sz="1367" dirty="0" err="1"/>
              <a:t>종류중</a:t>
            </a:r>
            <a:r>
              <a:rPr lang="ko-KR" altLang="en-US" sz="1367" dirty="0"/>
              <a:t> 많이 사용되는 </a:t>
            </a:r>
            <a:r>
              <a:rPr lang="en-US" altLang="ko-KR" sz="1367" dirty="0"/>
              <a:t>Ubuntu </a:t>
            </a:r>
            <a:r>
              <a:rPr lang="ko-KR" altLang="en-US" sz="1367" dirty="0"/>
              <a:t>서버버전을 다운로드 후 설치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</a:t>
            </a:r>
            <a:r>
              <a:rPr lang="ko-KR" altLang="en-US" sz="1367" dirty="0"/>
              <a:t>사용자</a:t>
            </a:r>
            <a:r>
              <a:rPr lang="en-US" altLang="ko-KR" sz="1367" dirty="0"/>
              <a:t> (User)</a:t>
            </a:r>
            <a:r>
              <a:rPr lang="ko-KR" altLang="en-US" sz="1367" dirty="0"/>
              <a:t>및 비밀번호 설정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</a:t>
            </a:r>
            <a:r>
              <a:rPr lang="ko-KR" altLang="en-US" sz="1367" dirty="0"/>
              <a:t>네트워크 설정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Apache/ Tomcat</a:t>
            </a:r>
            <a:r>
              <a:rPr lang="ko-KR" altLang="en-US" sz="1367" dirty="0"/>
              <a:t>설치 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dirty="0"/>
              <a:t>  - Database </a:t>
            </a:r>
            <a:r>
              <a:rPr lang="ko-KR" altLang="en-US" sz="1367" dirty="0"/>
              <a:t>설치 </a:t>
            </a:r>
            <a:r>
              <a:rPr lang="en-US" altLang="ko-KR" sz="1367" dirty="0"/>
              <a:t>(</a:t>
            </a:r>
            <a:r>
              <a:rPr lang="en-US" altLang="ko-KR" sz="1367" dirty="0" err="1"/>
              <a:t>mysql</a:t>
            </a:r>
            <a:r>
              <a:rPr lang="en-US" altLang="ko-KR" sz="1367" dirty="0"/>
              <a:t>) </a:t>
            </a:r>
            <a:r>
              <a:rPr lang="ko-KR" altLang="en-US" sz="1367" dirty="0"/>
              <a:t>및 설정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endParaRPr lang="en-US" altLang="ko-KR" sz="1367" dirty="0"/>
          </a:p>
          <a:p>
            <a:pPr eaLnBrk="1" hangingPunct="1">
              <a:spcBef>
                <a:spcPts val="586"/>
              </a:spcBef>
            </a:pPr>
            <a:r>
              <a:rPr lang="en-US" altLang="ko-KR" sz="1367" u="sng" dirty="0"/>
              <a:t>3. </a:t>
            </a:r>
            <a:r>
              <a:rPr lang="ko-KR" altLang="en-US" sz="1367" u="sng" dirty="0"/>
              <a:t>웹 클라이언트와 웹 서버가 잘 동작하는지 점검</a:t>
            </a:r>
            <a:endParaRPr lang="en-US" altLang="ko-KR" sz="1367" u="sng" dirty="0"/>
          </a:p>
          <a:p>
            <a:endParaRPr lang="ko-KR" altLang="en-US" sz="1367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F6D95-426E-4B61-A7E9-BA78050B3719}"/>
              </a:ext>
            </a:extLst>
          </p:cNvPr>
          <p:cNvSpPr txBox="1"/>
          <p:nvPr/>
        </p:nvSpPr>
        <p:spPr>
          <a:xfrm>
            <a:off x="5460206" y="5601901"/>
            <a:ext cx="3967530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ko-KR" altLang="en-US" sz="1000" b="0" dirty="0"/>
              <a:t>몇몇 발견된 팁</a:t>
            </a:r>
            <a:r>
              <a:rPr lang="en-US" altLang="ko-KR" sz="1000" b="0" dirty="0"/>
              <a:t>: </a:t>
            </a:r>
            <a:r>
              <a:rPr lang="en-US" altLang="ko-KR" sz="1000" b="0" dirty="0" err="1"/>
              <a:t>cmos</a:t>
            </a:r>
            <a:r>
              <a:rPr lang="en-US" altLang="ko-KR" sz="1000" b="0" dirty="0"/>
              <a:t>-setup virtualization disable-&gt;enable , </a:t>
            </a:r>
            <a:r>
              <a:rPr lang="ko-KR" altLang="en-US" sz="1000" b="0" dirty="0" err="1"/>
              <a:t>교보</a:t>
            </a:r>
            <a:r>
              <a:rPr lang="en-US" altLang="ko-KR" sz="1000" b="0" dirty="0"/>
              <a:t> e-book</a:t>
            </a:r>
            <a:r>
              <a:rPr lang="ko-KR" altLang="en-US" sz="1000" b="0" dirty="0"/>
              <a:t>등을 깔면 자동 설치되는 </a:t>
            </a:r>
            <a:r>
              <a:rPr lang="ko-KR" altLang="en-US" sz="1000" b="0" dirty="0" err="1"/>
              <a:t>웬수같은</a:t>
            </a:r>
            <a:r>
              <a:rPr lang="ko-KR" altLang="en-US" sz="1000" b="0" dirty="0"/>
              <a:t> 파수</a:t>
            </a:r>
            <a:r>
              <a:rPr lang="en-US" altLang="ko-KR" sz="1000" b="0" dirty="0"/>
              <a:t>-</a:t>
            </a:r>
            <a:r>
              <a:rPr lang="en-US" altLang="ko-KR" sz="1000" b="0" dirty="0" err="1"/>
              <a:t>drm</a:t>
            </a:r>
            <a:r>
              <a:rPr lang="ko-KR" altLang="en-US" sz="1000" b="0" dirty="0"/>
              <a:t>은 지워야 됨</a:t>
            </a:r>
            <a:r>
              <a:rPr lang="en-US" altLang="ko-KR" sz="10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626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55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367"/>
              <a:t>1. </a:t>
            </a:r>
            <a:r>
              <a:rPr lang="ko-KR" altLang="en-US" sz="1367"/>
              <a:t>버추얼박스 다운로드 및 설치 </a:t>
            </a:r>
          </a:p>
          <a:p>
            <a:r>
              <a:rPr lang="ko-KR" altLang="en-US" sz="1367"/>
              <a:t>     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C0CAEAE-D44D-47BF-BAE3-F5AA4AD23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65" y="1462427"/>
            <a:ext cx="8144448" cy="48335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931040-3B27-45CE-9580-D78BE8FB39E1}"/>
              </a:ext>
            </a:extLst>
          </p:cNvPr>
          <p:cNvSpPr/>
          <p:nvPr/>
        </p:nvSpPr>
        <p:spPr>
          <a:xfrm>
            <a:off x="1576258" y="3256444"/>
            <a:ext cx="659183" cy="9840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292E2-53C7-41B6-9668-C2863BD3AFE8}"/>
              </a:ext>
            </a:extLst>
          </p:cNvPr>
          <p:cNvSpPr txBox="1"/>
          <p:nvPr/>
        </p:nvSpPr>
        <p:spPr>
          <a:xfrm>
            <a:off x="4419600" y="2849225"/>
            <a:ext cx="4110891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https://www.virtualbox.org/wiki/Downloads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VirtualBox</a:t>
            </a: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다운로드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F0502020204030204"/>
            </a:endParaRPr>
          </a:p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Window Hosts </a:t>
            </a: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</a:rPr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249034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55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367" dirty="0"/>
              <a:t>2. </a:t>
            </a:r>
            <a:r>
              <a:rPr lang="en-US" altLang="ko-KR" sz="1367" dirty="0" err="1"/>
              <a:t>Ubutu</a:t>
            </a:r>
            <a:r>
              <a:rPr lang="en-US" altLang="ko-KR" sz="1367" dirty="0"/>
              <a:t> Server</a:t>
            </a:r>
            <a:r>
              <a:rPr lang="ko-KR" altLang="en-US" sz="1367" dirty="0"/>
              <a:t>버전 다운로드 </a:t>
            </a:r>
            <a:r>
              <a:rPr lang="en-US" altLang="ko-KR" sz="1367" dirty="0"/>
              <a:t>(</a:t>
            </a:r>
            <a:r>
              <a:rPr lang="en-US" altLang="ko-KR" sz="1367" dirty="0">
                <a:hlinkClick r:id="rId3"/>
              </a:rPr>
              <a:t>https://www.ubuntu.com/download</a:t>
            </a:r>
            <a:r>
              <a:rPr lang="en-US" altLang="ko-KR" sz="1367" dirty="0"/>
              <a:t> )</a:t>
            </a:r>
          </a:p>
          <a:p>
            <a:r>
              <a:rPr lang="en-US" altLang="ko-KR" sz="1367" dirty="0"/>
              <a:t>- </a:t>
            </a:r>
            <a:r>
              <a:rPr lang="ko-KR" altLang="en-US" sz="1367" dirty="0"/>
              <a:t>서버용</a:t>
            </a:r>
            <a:r>
              <a:rPr lang="en-US" altLang="ko-KR" sz="1367" dirty="0"/>
              <a:t> </a:t>
            </a:r>
            <a:r>
              <a:rPr lang="ko-KR" altLang="en-US" sz="1367" dirty="0"/>
              <a:t>버전을 </a:t>
            </a:r>
            <a:r>
              <a:rPr lang="ko-KR" altLang="en-US" sz="1367" dirty="0" err="1"/>
              <a:t>받을것</a:t>
            </a:r>
            <a:r>
              <a:rPr lang="ko-KR" altLang="en-US" sz="1367" dirty="0"/>
              <a:t> </a:t>
            </a:r>
            <a:r>
              <a:rPr lang="en-US" altLang="ko-KR" sz="1367" dirty="0"/>
              <a:t>, </a:t>
            </a:r>
            <a:r>
              <a:rPr lang="ko-KR" altLang="en-US" sz="1367" dirty="0"/>
              <a:t>다운로드 시점에 따라 버전이 </a:t>
            </a:r>
            <a:r>
              <a:rPr lang="ko-KR" altLang="en-US" sz="1367" dirty="0" err="1"/>
              <a:t>다른것</a:t>
            </a:r>
            <a:r>
              <a:rPr lang="ko-KR" altLang="en-US" sz="1367" dirty="0"/>
              <a:t> 참고 </a:t>
            </a:r>
            <a:r>
              <a:rPr lang="en-US" altLang="ko-KR" sz="1367" dirty="0"/>
              <a:t>(</a:t>
            </a:r>
            <a:r>
              <a:rPr lang="ko-KR" altLang="en-US" sz="1367" dirty="0"/>
              <a:t>교안작성기준 </a:t>
            </a:r>
            <a:r>
              <a:rPr lang="en-US" altLang="ko-KR" sz="1367" dirty="0"/>
              <a:t>20.04)</a:t>
            </a:r>
            <a:r>
              <a:rPr lang="ko-KR" altLang="en-US" sz="1367" dirty="0"/>
              <a:t>     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46F024-085A-43AF-9C95-418BB1ED5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56" y="2008185"/>
            <a:ext cx="3538537" cy="259716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354E353-3BC5-48E8-A40D-BED7D47DC9BC}"/>
              </a:ext>
            </a:extLst>
          </p:cNvPr>
          <p:cNvSpPr/>
          <p:nvPr/>
        </p:nvSpPr>
        <p:spPr bwMode="auto">
          <a:xfrm>
            <a:off x="2762250" y="2130420"/>
            <a:ext cx="685800" cy="46038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396F4A7-11CD-4E09-81E4-6F119BE5494B}"/>
              </a:ext>
            </a:extLst>
          </p:cNvPr>
          <p:cNvSpPr/>
          <p:nvPr/>
        </p:nvSpPr>
        <p:spPr bwMode="auto">
          <a:xfrm>
            <a:off x="1645442" y="3197235"/>
            <a:ext cx="526257" cy="28257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AD22AFE-9ECF-44C2-84F4-48F5983DED05}"/>
              </a:ext>
            </a:extLst>
          </p:cNvPr>
          <p:cNvCxnSpPr>
            <a:stCxn id="5" idx="3"/>
          </p:cNvCxnSpPr>
          <p:nvPr/>
        </p:nvCxnSpPr>
        <p:spPr bwMode="auto">
          <a:xfrm flipH="1">
            <a:off x="2171699" y="2523379"/>
            <a:ext cx="690984" cy="63902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D250BC5F-B27A-486B-93D6-84F0A20B5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130" y="2008185"/>
            <a:ext cx="3538930" cy="2597160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9E5E9E9-E4EA-4BE2-A70E-E78C6BC21781}"/>
              </a:ext>
            </a:extLst>
          </p:cNvPr>
          <p:cNvSpPr/>
          <p:nvPr/>
        </p:nvSpPr>
        <p:spPr bwMode="auto">
          <a:xfrm>
            <a:off x="5220338" y="4296739"/>
            <a:ext cx="526257" cy="28257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44EA87-8F21-462F-A377-C2BA669C3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682" y="3964727"/>
            <a:ext cx="3319462" cy="208305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3ACF5497-FA4A-4710-A625-77106071508B}"/>
              </a:ext>
            </a:extLst>
          </p:cNvPr>
          <p:cNvSpPr/>
          <p:nvPr/>
        </p:nvSpPr>
        <p:spPr bwMode="auto">
          <a:xfrm>
            <a:off x="6487163" y="5552265"/>
            <a:ext cx="526257" cy="28257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가는각진제목체" pitchFamily="18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2BB747C-4E33-456C-AD41-4BA0B7DAB042}"/>
              </a:ext>
            </a:extLst>
          </p:cNvPr>
          <p:cNvCxnSpPr/>
          <p:nvPr/>
        </p:nvCxnSpPr>
        <p:spPr bwMode="auto">
          <a:xfrm>
            <a:off x="2266950" y="3429000"/>
            <a:ext cx="2838450" cy="867739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8112EF8-03B2-4745-87BA-72E72545BD8E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>
            <a:off x="5746595" y="4605345"/>
            <a:ext cx="794062" cy="963463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6D44AE-B091-4BD4-8813-416536793EAB}"/>
              </a:ext>
            </a:extLst>
          </p:cNvPr>
          <p:cNvSpPr txBox="1"/>
          <p:nvPr/>
        </p:nvSpPr>
        <p:spPr>
          <a:xfrm>
            <a:off x="1087468" y="5391705"/>
            <a:ext cx="4721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우리는</a:t>
            </a:r>
            <a:r>
              <a:rPr lang="en-US" altLang="ko-KR" dirty="0"/>
              <a:t> </a:t>
            </a:r>
            <a:r>
              <a:rPr lang="ko-KR" altLang="en-US" dirty="0"/>
              <a:t>수동으로 </a:t>
            </a:r>
            <a:r>
              <a:rPr lang="en-US" altLang="ko-KR" dirty="0"/>
              <a:t>iso</a:t>
            </a:r>
            <a:r>
              <a:rPr lang="ko-KR" altLang="en-US" dirty="0"/>
              <a:t>파일을 다운받아 설치할 것임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9239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74" y="3288678"/>
            <a:ext cx="3056097" cy="267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55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367"/>
              <a:t>3. </a:t>
            </a:r>
            <a:r>
              <a:rPr lang="ko-KR" altLang="en-US" sz="1367"/>
              <a:t>하나의 가상서버를 만들고 부팅 디스크</a:t>
            </a:r>
            <a:r>
              <a:rPr lang="en-US" altLang="ko-KR" sz="1367"/>
              <a:t>(</a:t>
            </a:r>
            <a:r>
              <a:rPr lang="ko-KR" altLang="en-US" sz="1367"/>
              <a:t>광학드라이브</a:t>
            </a:r>
            <a:r>
              <a:rPr lang="en-US" altLang="ko-KR" sz="1367"/>
              <a:t>)</a:t>
            </a:r>
            <a:r>
              <a:rPr lang="ko-KR" altLang="en-US" sz="1367"/>
              <a:t>를 </a:t>
            </a:r>
            <a:r>
              <a:rPr lang="en-US" altLang="ko-KR" sz="1367"/>
              <a:t>Ubuntu </a:t>
            </a:r>
            <a:r>
              <a:rPr lang="ko-KR" altLang="en-US" sz="1367"/>
              <a:t>다운받은 </a:t>
            </a:r>
            <a:r>
              <a:rPr lang="en-US" altLang="ko-KR" sz="1367"/>
              <a:t>iso</a:t>
            </a:r>
            <a:r>
              <a:rPr lang="ko-KR" altLang="en-US" sz="1367"/>
              <a:t>파일로 연결</a:t>
            </a:r>
            <a:endParaRPr lang="en-US" altLang="ko-KR" sz="1367"/>
          </a:p>
          <a:p>
            <a:r>
              <a:rPr lang="en-US" altLang="ko-KR" sz="1367"/>
              <a:t>- </a:t>
            </a:r>
            <a:r>
              <a:rPr lang="ko-KR" altLang="en-US" sz="1367"/>
              <a:t>즉 설치 </a:t>
            </a:r>
            <a:r>
              <a:rPr lang="en-US" altLang="ko-KR" sz="1367"/>
              <a:t>CD</a:t>
            </a:r>
            <a:r>
              <a:rPr lang="ko-KR" altLang="en-US" sz="1367"/>
              <a:t>를 넣은것임</a:t>
            </a:r>
            <a:r>
              <a:rPr lang="en-US" altLang="ko-KR" sz="1367"/>
              <a:t>. </a:t>
            </a:r>
            <a:r>
              <a:rPr lang="ko-KR" altLang="en-US" sz="1367"/>
              <a:t>이후 재 부팅하면 </a:t>
            </a:r>
            <a:r>
              <a:rPr lang="en-US" altLang="ko-KR" sz="1367"/>
              <a:t>Ubuntu</a:t>
            </a:r>
            <a:r>
              <a:rPr lang="ko-KR" altLang="en-US" sz="1367"/>
              <a:t>설치</a:t>
            </a:r>
          </a:p>
        </p:txBody>
      </p:sp>
      <p:sp>
        <p:nvSpPr>
          <p:cNvPr id="4" name="타원 3"/>
          <p:cNvSpPr/>
          <p:nvPr/>
        </p:nvSpPr>
        <p:spPr>
          <a:xfrm>
            <a:off x="2632630" y="4572518"/>
            <a:ext cx="634168" cy="210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pic>
        <p:nvPicPr>
          <p:cNvPr id="24582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21" y="3107265"/>
            <a:ext cx="3287126" cy="2852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타원 11"/>
          <p:cNvSpPr/>
          <p:nvPr/>
        </p:nvSpPr>
        <p:spPr>
          <a:xfrm>
            <a:off x="6781851" y="4423667"/>
            <a:ext cx="1686978" cy="210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220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1140501" y="1021468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endParaRPr lang="en-US" altLang="ko-KR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1. </a:t>
            </a:r>
            <a:r>
              <a:rPr lang="ko-KR" altLang="en-US" sz="2000" dirty="0"/>
              <a:t>클라이언트 서버 환경</a:t>
            </a:r>
            <a:endParaRPr lang="ko-KR" altLang="en-US" dirty="0"/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1) </a:t>
            </a:r>
            <a:r>
              <a:rPr lang="ko-KR" altLang="en-US" dirty="0"/>
              <a:t>개요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/>
              <a:t> 2) </a:t>
            </a:r>
            <a:r>
              <a:rPr lang="ko-KR" altLang="en-US" dirty="0"/>
              <a:t>서버 운영체계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/>
              <a:t> 3) </a:t>
            </a:r>
            <a:r>
              <a:rPr lang="ko-KR" altLang="en-US" dirty="0"/>
              <a:t>유닉스와 리눅스 비교</a:t>
            </a:r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4) </a:t>
            </a:r>
            <a:r>
              <a:rPr lang="ko-KR" altLang="en-US" dirty="0" err="1"/>
              <a:t>데스크탑</a:t>
            </a:r>
            <a:r>
              <a:rPr lang="ko-KR" altLang="en-US" dirty="0"/>
              <a:t> 형식</a:t>
            </a:r>
            <a:r>
              <a:rPr lang="en-US" altLang="ko-KR" dirty="0"/>
              <a:t>/ </a:t>
            </a:r>
            <a:r>
              <a:rPr lang="ko-KR" altLang="en-US" dirty="0"/>
              <a:t>서버 형식 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/>
              <a:t> 5) </a:t>
            </a:r>
            <a:r>
              <a:rPr lang="ko-KR" altLang="en-US" dirty="0"/>
              <a:t>실제 서버</a:t>
            </a:r>
            <a:r>
              <a:rPr lang="en-US" altLang="ko-KR" dirty="0"/>
              <a:t>/ </a:t>
            </a:r>
            <a:r>
              <a:rPr lang="ko-KR" altLang="en-US" dirty="0" err="1"/>
              <a:t>가상서버</a:t>
            </a: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sz="2000" dirty="0"/>
          </a:p>
          <a:p>
            <a:pPr>
              <a:spcBef>
                <a:spcPct val="0"/>
              </a:spcBef>
            </a:pPr>
            <a:r>
              <a:rPr lang="en-US" altLang="ko-KR" sz="2000" dirty="0"/>
              <a:t>2. </a:t>
            </a:r>
            <a:r>
              <a:rPr lang="ko-KR" altLang="en-US" sz="2000" dirty="0"/>
              <a:t>개발환경 구축</a:t>
            </a:r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1) </a:t>
            </a:r>
            <a:r>
              <a:rPr lang="ko-KR" altLang="en-US" dirty="0"/>
              <a:t>서버 사이드 설치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/>
              <a:t>    - </a:t>
            </a:r>
            <a:r>
              <a:rPr lang="ko-KR" altLang="en-US" dirty="0"/>
              <a:t>운영체계 </a:t>
            </a:r>
            <a:r>
              <a:rPr lang="en-US" altLang="ko-KR" dirty="0"/>
              <a:t>(</a:t>
            </a:r>
            <a:r>
              <a:rPr lang="ko-KR" altLang="en-US" dirty="0"/>
              <a:t>리눅스 설치</a:t>
            </a:r>
            <a:r>
              <a:rPr lang="en-US" altLang="ko-KR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/>
              <a:t>    - </a:t>
            </a:r>
            <a:r>
              <a:rPr lang="ko-KR" altLang="en-US" dirty="0"/>
              <a:t>네트워크 설정 및 터미널 연결</a:t>
            </a:r>
            <a:endParaRPr lang="en-US" altLang="ko-KR" dirty="0"/>
          </a:p>
          <a:p>
            <a:pPr>
              <a:spcBef>
                <a:spcPct val="0"/>
              </a:spcBef>
            </a:pPr>
            <a:r>
              <a:rPr lang="en-US" altLang="ko-KR" dirty="0"/>
              <a:t>    - </a:t>
            </a:r>
            <a:r>
              <a:rPr lang="ko-KR" altLang="en-US" dirty="0" err="1"/>
              <a:t>웹서버</a:t>
            </a:r>
            <a:r>
              <a:rPr lang="ko-KR" altLang="en-US" dirty="0"/>
              <a:t> 데몬</a:t>
            </a:r>
            <a:r>
              <a:rPr lang="en-US" altLang="ko-KR" dirty="0"/>
              <a:t>, </a:t>
            </a:r>
            <a:r>
              <a:rPr lang="ko-KR" altLang="en-US" dirty="0"/>
              <a:t>데이터베이스 설치 </a:t>
            </a:r>
            <a:r>
              <a:rPr lang="en-US" altLang="ko-KR" dirty="0"/>
              <a:t>(</a:t>
            </a:r>
            <a:r>
              <a:rPr lang="ko-KR" altLang="en-US" dirty="0"/>
              <a:t>나중에</a:t>
            </a:r>
            <a:r>
              <a:rPr lang="en-US" altLang="ko-KR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/>
              <a:t>    - </a:t>
            </a:r>
            <a:r>
              <a:rPr lang="ko-KR" altLang="en-US" dirty="0"/>
              <a:t>서버의</a:t>
            </a:r>
            <a:r>
              <a:rPr lang="en-US" altLang="ko-KR" dirty="0"/>
              <a:t> </a:t>
            </a:r>
            <a:r>
              <a:rPr lang="ko-KR" altLang="en-US" dirty="0"/>
              <a:t>데이터베이스와 연결 </a:t>
            </a:r>
            <a:r>
              <a:rPr lang="en-US" altLang="ko-KR" dirty="0"/>
              <a:t>(</a:t>
            </a:r>
            <a:r>
              <a:rPr lang="ko-KR" altLang="en-US" dirty="0"/>
              <a:t>나중에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spcBef>
                <a:spcPct val="0"/>
              </a:spcBef>
            </a:pPr>
            <a:r>
              <a:rPr lang="ko-KR" altLang="en-US" dirty="0"/>
              <a:t> </a:t>
            </a:r>
            <a:r>
              <a:rPr lang="en-US" altLang="ko-KR" dirty="0"/>
              <a:t>2) </a:t>
            </a:r>
            <a:r>
              <a:rPr lang="ko-KR" altLang="en-US" dirty="0"/>
              <a:t>클라이언트 사이드 설치 </a:t>
            </a:r>
            <a:r>
              <a:rPr lang="en-US" altLang="ko-KR" dirty="0"/>
              <a:t>(</a:t>
            </a:r>
            <a:r>
              <a:rPr lang="ko-KR" altLang="en-US" dirty="0"/>
              <a:t>추후 때가 되면 함</a:t>
            </a:r>
            <a:r>
              <a:rPr lang="en-US" altLang="ko-KR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/>
              <a:t>    - NPP</a:t>
            </a:r>
            <a:r>
              <a:rPr lang="ko-KR" altLang="en-US" dirty="0"/>
              <a:t>를 이용한 서버측 실행 </a:t>
            </a:r>
            <a:r>
              <a:rPr lang="en-US" altLang="ko-KR" dirty="0"/>
              <a:t>(</a:t>
            </a:r>
            <a:r>
              <a:rPr lang="ko-KR" altLang="en-US" dirty="0"/>
              <a:t>실습화면으로</a:t>
            </a:r>
            <a:r>
              <a:rPr lang="en-US" altLang="ko-KR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dirty="0"/>
              <a:t>    - </a:t>
            </a:r>
            <a:r>
              <a:rPr lang="ko-KR" altLang="en-US" dirty="0"/>
              <a:t>이클립스를 이용한 서버측 배포 </a:t>
            </a:r>
            <a:r>
              <a:rPr lang="en-US" altLang="ko-KR" dirty="0"/>
              <a:t>(</a:t>
            </a:r>
            <a:r>
              <a:rPr lang="ko-KR" altLang="en-US" dirty="0"/>
              <a:t>나중에</a:t>
            </a:r>
            <a:r>
              <a:rPr lang="en-US" altLang="ko-KR" dirty="0"/>
              <a:t>)</a:t>
            </a:r>
          </a:p>
          <a:p>
            <a:pPr>
              <a:spcBef>
                <a:spcPct val="0"/>
              </a:spcBef>
            </a:pPr>
            <a:endParaRPr lang="en-US" altLang="ko-KR" sz="2000" dirty="0"/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CE366B-CBE1-4A43-BDB4-179A66FE27C9}"/>
              </a:ext>
            </a:extLst>
          </p:cNvPr>
          <p:cNvSpPr txBox="1"/>
          <p:nvPr/>
        </p:nvSpPr>
        <p:spPr>
          <a:xfrm rot="1443183">
            <a:off x="4419752" y="2895600"/>
            <a:ext cx="4926349" cy="92948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처음 리눅스 수업때는 리눅스 실습이 가능한 수준의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서버측만</a:t>
            </a:r>
            <a:r>
              <a:rPr lang="ko-KR" altLang="en-US" dirty="0">
                <a:solidFill>
                  <a:srgbClr val="FF0000"/>
                </a:solidFill>
              </a:rPr>
              <a:t> 설치하고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추후 다시 개발환경 전체를 설치하도록 실습한다</a:t>
            </a:r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354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367" dirty="0"/>
              <a:t>3. </a:t>
            </a:r>
            <a:r>
              <a:rPr lang="ko-KR" altLang="en-US" sz="1367" dirty="0"/>
              <a:t>하나의 가상서버를 만들고 부팅 디스크</a:t>
            </a:r>
            <a:r>
              <a:rPr lang="en-US" altLang="ko-KR" sz="1367" dirty="0"/>
              <a:t>(</a:t>
            </a:r>
            <a:r>
              <a:rPr lang="ko-KR" altLang="en-US" sz="1367" dirty="0"/>
              <a:t>광학드라이브</a:t>
            </a:r>
            <a:r>
              <a:rPr lang="en-US" altLang="ko-KR" sz="1367" dirty="0"/>
              <a:t>)</a:t>
            </a:r>
            <a:r>
              <a:rPr lang="ko-KR" altLang="en-US" sz="1367" dirty="0"/>
              <a:t>를 </a:t>
            </a:r>
            <a:r>
              <a:rPr lang="en-US" altLang="ko-KR" sz="1367" dirty="0"/>
              <a:t>Ubuntu </a:t>
            </a:r>
            <a:r>
              <a:rPr lang="ko-KR" altLang="en-US" sz="1367" dirty="0"/>
              <a:t>다운받은 </a:t>
            </a:r>
            <a:r>
              <a:rPr lang="en-US" altLang="ko-KR" sz="1367" dirty="0" err="1"/>
              <a:t>iso</a:t>
            </a:r>
            <a:r>
              <a:rPr lang="ko-KR" altLang="en-US" sz="1367" dirty="0"/>
              <a:t>파일로 연결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r>
              <a:rPr lang="ko-KR" altLang="en-US" sz="1367" dirty="0"/>
              <a:t>즉 설치 </a:t>
            </a:r>
            <a:r>
              <a:rPr lang="en-US" altLang="ko-KR" sz="1367" dirty="0"/>
              <a:t>CD</a:t>
            </a:r>
            <a:r>
              <a:rPr lang="ko-KR" altLang="en-US" sz="1367" dirty="0"/>
              <a:t>를 넣은 것임</a:t>
            </a:r>
            <a:r>
              <a:rPr lang="en-US" altLang="ko-KR" sz="1367" dirty="0"/>
              <a:t>. </a:t>
            </a:r>
            <a:r>
              <a:rPr lang="ko-KR" altLang="en-US" sz="1367" dirty="0"/>
              <a:t>이후 재 부팅하면 </a:t>
            </a:r>
            <a:r>
              <a:rPr lang="en-US" altLang="ko-KR" sz="1367" dirty="0"/>
              <a:t>Ubuntu</a:t>
            </a:r>
            <a:r>
              <a:rPr lang="ko-KR" altLang="en-US" sz="1367" dirty="0"/>
              <a:t>설치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r>
              <a:rPr lang="ko-KR" altLang="en-US" sz="1367" dirty="0"/>
              <a:t>설치는 영어버전으로 함</a:t>
            </a:r>
          </a:p>
          <a:p>
            <a:pPr marL="279092" indent="-279092">
              <a:buFontTx/>
              <a:buChar char="-"/>
              <a:defRPr/>
            </a:pPr>
            <a:r>
              <a:rPr lang="ko-KR" altLang="en-US" sz="1367" dirty="0"/>
              <a:t>사용자와 패스워드 지정 </a:t>
            </a:r>
            <a:r>
              <a:rPr lang="en-US" altLang="ko-KR" sz="1367" dirty="0"/>
              <a:t>(</a:t>
            </a:r>
            <a:r>
              <a:rPr lang="ko-KR" altLang="en-US" sz="1367" dirty="0"/>
              <a:t>패스워드는 </a:t>
            </a:r>
            <a:r>
              <a:rPr lang="en-US" altLang="ko-KR" sz="1367" dirty="0"/>
              <a:t>8</a:t>
            </a:r>
            <a:r>
              <a:rPr lang="ko-KR" altLang="en-US" sz="1367" dirty="0"/>
              <a:t>자 이상 권장</a:t>
            </a:r>
            <a:r>
              <a:rPr lang="en-US" altLang="ko-KR" sz="1367" dirty="0"/>
              <a:t>)</a:t>
            </a:r>
          </a:p>
          <a:p>
            <a:pPr marL="279092" indent="-279092">
              <a:buFontTx/>
              <a:buChar char="-"/>
              <a:defRPr/>
            </a:pPr>
            <a:r>
              <a:rPr lang="en-US" altLang="ko-KR" sz="1367" dirty="0"/>
              <a:t>root</a:t>
            </a:r>
            <a:r>
              <a:rPr lang="ko-KR" altLang="en-US" sz="1367" dirty="0"/>
              <a:t>사용자</a:t>
            </a:r>
            <a:r>
              <a:rPr lang="en-US" altLang="ko-KR" sz="1367" dirty="0"/>
              <a:t>(</a:t>
            </a:r>
            <a:r>
              <a:rPr lang="ko-KR" altLang="en-US" sz="1367" dirty="0"/>
              <a:t>최상위관리자</a:t>
            </a:r>
            <a:r>
              <a:rPr lang="en-US" altLang="ko-KR" sz="1367" dirty="0"/>
              <a:t>)</a:t>
            </a:r>
            <a:r>
              <a:rPr lang="ko-KR" altLang="en-US" sz="1367" dirty="0"/>
              <a:t>와 패스워드 지정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r>
              <a:rPr lang="ko-KR" altLang="en-US" sz="1367" dirty="0"/>
              <a:t>적절한 상황에 맞도록 </a:t>
            </a:r>
            <a:r>
              <a:rPr lang="ko-KR" altLang="en-US" sz="1367" dirty="0" err="1"/>
              <a:t>설정값</a:t>
            </a:r>
            <a:r>
              <a:rPr lang="ko-KR" altLang="en-US" sz="1367" dirty="0"/>
              <a:t> 지정하기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r>
              <a:rPr lang="ko-KR" altLang="en-US" sz="1367" u="sng" dirty="0"/>
              <a:t>실습 동영상을 반복해서 보거나 해당 부분에서 막히면 실습 동영상의 해당 부분을 찾아서 다시 보기 바람</a:t>
            </a:r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ko-KR" altLang="en-US" sz="1367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9312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직사각형 2"/>
          <p:cNvSpPr>
            <a:spLocks noChangeArrowheads="1"/>
          </p:cNvSpPr>
          <p:nvPr/>
        </p:nvSpPr>
        <p:spPr bwMode="auto">
          <a:xfrm>
            <a:off x="906888" y="1164450"/>
            <a:ext cx="8713361" cy="551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67" dirty="0"/>
              <a:t>4. </a:t>
            </a:r>
            <a:r>
              <a:rPr lang="ko-KR" altLang="en-US" sz="1367" dirty="0"/>
              <a:t>몇 가지 리눅스 명령어를 급히 익히자</a:t>
            </a:r>
            <a:r>
              <a:rPr lang="en-US" altLang="ko-KR" sz="1367" dirty="0"/>
              <a:t>(</a:t>
            </a:r>
            <a:r>
              <a:rPr lang="ko-KR" altLang="en-US" sz="1367" dirty="0"/>
              <a:t>리눅스 배우지도 안았는데</a:t>
            </a:r>
            <a:r>
              <a:rPr lang="en-US" altLang="ko-KR" sz="1367" dirty="0"/>
              <a:t>..</a:t>
            </a:r>
            <a:r>
              <a:rPr lang="ko-KR" altLang="en-US" sz="1367" dirty="0"/>
              <a:t>일단 그냥 </a:t>
            </a:r>
            <a:r>
              <a:rPr lang="ko-KR" altLang="en-US" sz="1367" dirty="0" err="1"/>
              <a:t>무따기</a:t>
            </a:r>
            <a:r>
              <a:rPr lang="en-US" altLang="ko-KR" sz="1367" dirty="0"/>
              <a:t>, </a:t>
            </a:r>
            <a:r>
              <a:rPr lang="ko-KR" altLang="en-US" sz="1367" dirty="0"/>
              <a:t>나중에 또 복습함</a:t>
            </a:r>
            <a:r>
              <a:rPr lang="en-US" altLang="ko-KR" sz="1367" dirty="0"/>
              <a:t>)</a:t>
            </a:r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1) </a:t>
            </a:r>
            <a:r>
              <a:rPr lang="en-US" altLang="ko-KR" sz="1367" dirty="0" err="1"/>
              <a:t>su</a:t>
            </a:r>
            <a:r>
              <a:rPr lang="en-US" altLang="ko-KR" sz="1367" dirty="0"/>
              <a:t> - : </a:t>
            </a:r>
            <a:r>
              <a:rPr lang="ko-KR" altLang="en-US" sz="1367" dirty="0"/>
              <a:t>일반</a:t>
            </a:r>
            <a:r>
              <a:rPr lang="en-US" altLang="ko-KR" sz="1367" dirty="0"/>
              <a:t> </a:t>
            </a:r>
            <a:r>
              <a:rPr lang="ko-KR" altLang="en-US" sz="1367" dirty="0"/>
              <a:t>사용자에서 </a:t>
            </a:r>
            <a:r>
              <a:rPr lang="en-US" altLang="ko-KR" sz="1367" dirty="0"/>
              <a:t>root </a:t>
            </a:r>
            <a:r>
              <a:rPr lang="ko-KR" altLang="en-US" sz="1367" dirty="0"/>
              <a:t>사용자</a:t>
            </a:r>
            <a:r>
              <a:rPr lang="en-US" altLang="ko-KR" sz="1367" dirty="0"/>
              <a:t> (</a:t>
            </a:r>
            <a:r>
              <a:rPr lang="ko-KR" altLang="en-US" sz="1367" dirty="0"/>
              <a:t>관리자</a:t>
            </a:r>
            <a:r>
              <a:rPr lang="en-US" altLang="ko-KR" sz="1367" dirty="0"/>
              <a:t>)</a:t>
            </a:r>
            <a:r>
              <a:rPr lang="ko-KR" altLang="en-US" sz="1367" dirty="0"/>
              <a:t>로 로그인 전환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</a:t>
            </a:r>
          </a:p>
          <a:p>
            <a:pPr>
              <a:defRPr/>
            </a:pPr>
            <a:r>
              <a:rPr lang="en-US" altLang="ko-KR" sz="1367" dirty="0"/>
              <a:t> 2) </a:t>
            </a:r>
            <a:r>
              <a:rPr lang="en-US" altLang="ko-KR" sz="1367" dirty="0" err="1"/>
              <a:t>sudo</a:t>
            </a:r>
            <a:r>
              <a:rPr lang="en-US" altLang="ko-KR" sz="1367" dirty="0"/>
              <a:t> : </a:t>
            </a:r>
            <a:r>
              <a:rPr lang="ko-KR" altLang="en-US" sz="1367" dirty="0" err="1"/>
              <a:t>한줄</a:t>
            </a:r>
            <a:r>
              <a:rPr lang="ko-KR" altLang="en-US" sz="1367" dirty="0"/>
              <a:t> 명령어로 </a:t>
            </a:r>
            <a:r>
              <a:rPr lang="en-US" altLang="ko-KR" sz="1367" dirty="0"/>
              <a:t>root</a:t>
            </a:r>
            <a:r>
              <a:rPr lang="ko-KR" altLang="en-US" sz="1367" dirty="0"/>
              <a:t>권한 잠시 사용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ex) </a:t>
            </a:r>
            <a:r>
              <a:rPr lang="en-US" altLang="ko-KR" sz="1367" dirty="0" err="1"/>
              <a:t>sudo</a:t>
            </a:r>
            <a:r>
              <a:rPr lang="en-US" altLang="ko-KR" sz="1367" dirty="0"/>
              <a:t> </a:t>
            </a:r>
            <a:r>
              <a:rPr lang="en-US" altLang="ko-KR" sz="1367" dirty="0" err="1"/>
              <a:t>passwd</a:t>
            </a:r>
            <a:r>
              <a:rPr lang="en-US" altLang="ko-KR" sz="1367" dirty="0"/>
              <a:t> root  : </a:t>
            </a:r>
            <a:r>
              <a:rPr lang="ko-KR" altLang="en-US" sz="1367" dirty="0"/>
              <a:t>처음</a:t>
            </a:r>
            <a:r>
              <a:rPr lang="en-US" altLang="ko-KR" sz="1367" dirty="0"/>
              <a:t> </a:t>
            </a:r>
            <a:r>
              <a:rPr lang="ko-KR" altLang="en-US" sz="1367" dirty="0"/>
              <a:t>일반 사용자로 접속 후 </a:t>
            </a:r>
            <a:r>
              <a:rPr lang="en-US" altLang="ko-KR" sz="1367" dirty="0"/>
              <a:t>root</a:t>
            </a:r>
            <a:r>
              <a:rPr lang="ko-KR" altLang="en-US" sz="1367" dirty="0"/>
              <a:t>의 패스워드가 설정이 안되어 있는 경우 </a:t>
            </a:r>
            <a:r>
              <a:rPr lang="en-US" altLang="ko-KR" sz="1367" dirty="0"/>
              <a:t>root</a:t>
            </a:r>
            <a:r>
              <a:rPr lang="ko-KR" altLang="en-US" sz="1367" dirty="0"/>
              <a:t>사용자의 패스워드를 바꾸는 명령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</a:t>
            </a:r>
          </a:p>
          <a:p>
            <a:pPr>
              <a:defRPr/>
            </a:pPr>
            <a:r>
              <a:rPr lang="en-US" altLang="ko-KR" sz="1367" dirty="0"/>
              <a:t>3) apt : </a:t>
            </a:r>
            <a:r>
              <a:rPr lang="ko-KR" altLang="en-US" sz="1367" dirty="0"/>
              <a:t>필요한</a:t>
            </a:r>
            <a:r>
              <a:rPr lang="en-US" altLang="ko-KR" sz="1367" dirty="0"/>
              <a:t> </a:t>
            </a:r>
            <a:r>
              <a:rPr lang="ko-KR" altLang="en-US" sz="1367" dirty="0"/>
              <a:t>패키지 프로그램을 설치하는 명령으로 반드시 </a:t>
            </a:r>
            <a:r>
              <a:rPr lang="en-US" altLang="ko-KR" sz="1367" dirty="0"/>
              <a:t>root </a:t>
            </a:r>
            <a:r>
              <a:rPr lang="ko-KR" altLang="en-US" sz="1367" dirty="0"/>
              <a:t>권한으로 사용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ex) apt clean : </a:t>
            </a:r>
            <a:r>
              <a:rPr lang="ko-KR" altLang="en-US" sz="1367" dirty="0"/>
              <a:t>저장된 패키지정보 </a:t>
            </a:r>
            <a:r>
              <a:rPr lang="en-US" altLang="ko-KR" sz="1367" dirty="0"/>
              <a:t>(</a:t>
            </a:r>
            <a:r>
              <a:rPr lang="ko-KR" altLang="en-US" sz="1367" dirty="0"/>
              <a:t>설치할 프로그램을 다운로드 받을 수 있는 </a:t>
            </a:r>
            <a:r>
              <a:rPr lang="ko-KR" altLang="en-US" sz="1367" dirty="0" err="1"/>
              <a:t>웹페이지</a:t>
            </a:r>
            <a:r>
              <a:rPr lang="ko-KR" altLang="en-US" sz="1367" dirty="0"/>
              <a:t> 주소를 가지고 있는 정보</a:t>
            </a:r>
            <a:r>
              <a:rPr lang="en-US" altLang="ko-KR" sz="1367" dirty="0"/>
              <a:t>)</a:t>
            </a:r>
            <a:r>
              <a:rPr lang="ko-KR" altLang="en-US" sz="1367" dirty="0"/>
              <a:t> 를 초기화 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   apt update : </a:t>
            </a:r>
            <a:r>
              <a:rPr lang="ko-KR" altLang="en-US" sz="1367" dirty="0"/>
              <a:t>패키지</a:t>
            </a:r>
            <a:r>
              <a:rPr lang="en-US" altLang="ko-KR" sz="1367" dirty="0"/>
              <a:t> </a:t>
            </a:r>
            <a:r>
              <a:rPr lang="ko-KR" altLang="en-US" sz="1367" dirty="0"/>
              <a:t>정보를 최신상태로 갱신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   apt install </a:t>
            </a:r>
            <a:r>
              <a:rPr lang="en-US" altLang="ko-KR" sz="1367" dirty="0" err="1"/>
              <a:t>ssh</a:t>
            </a:r>
            <a:r>
              <a:rPr lang="en-US" altLang="ko-KR" sz="1367" dirty="0"/>
              <a:t>  : [</a:t>
            </a:r>
            <a:r>
              <a:rPr lang="en-US" altLang="ko-KR" sz="1367" dirty="0" err="1"/>
              <a:t>ssh</a:t>
            </a:r>
            <a:r>
              <a:rPr lang="en-US" altLang="ko-KR" sz="1367" dirty="0"/>
              <a:t>]</a:t>
            </a:r>
            <a:r>
              <a:rPr lang="ko-KR" altLang="en-US" sz="1367" dirty="0"/>
              <a:t> 를 설치 </a:t>
            </a:r>
            <a:r>
              <a:rPr lang="en-US" altLang="ko-KR" sz="1367" dirty="0"/>
              <a:t>// </a:t>
            </a:r>
            <a:r>
              <a:rPr lang="ko-KR" altLang="en-US" sz="1367" dirty="0"/>
              <a:t>서버 원격접속 서비스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   apt install apache2  : [</a:t>
            </a:r>
            <a:r>
              <a:rPr lang="ko-KR" altLang="en-US" sz="1367" dirty="0"/>
              <a:t>아파치</a:t>
            </a:r>
            <a:r>
              <a:rPr lang="en-US" altLang="ko-KR" sz="1367" dirty="0"/>
              <a:t> </a:t>
            </a:r>
            <a:r>
              <a:rPr lang="ko-KR" altLang="en-US" sz="1367" dirty="0" err="1"/>
              <a:t>웹서버</a:t>
            </a:r>
            <a:r>
              <a:rPr lang="en-US" altLang="ko-KR" sz="1367" dirty="0"/>
              <a:t>]</a:t>
            </a:r>
            <a:r>
              <a:rPr lang="ko-KR" altLang="en-US" sz="1367" dirty="0"/>
              <a:t> 를 설치  </a:t>
            </a:r>
            <a:r>
              <a:rPr lang="en-US" altLang="ko-KR" sz="1367" dirty="0"/>
              <a:t>//</a:t>
            </a:r>
            <a:r>
              <a:rPr lang="ko-KR" altLang="en-US" sz="1367" dirty="0"/>
              <a:t>웹서버</a:t>
            </a:r>
            <a:r>
              <a:rPr lang="en-US" altLang="ko-KR" sz="1367" dirty="0"/>
              <a:t>(</a:t>
            </a:r>
            <a:r>
              <a:rPr lang="ko-KR" altLang="en-US" sz="1367" dirty="0"/>
              <a:t>문서</a:t>
            </a:r>
            <a:r>
              <a:rPr lang="en-US" altLang="ko-KR" sz="1367" dirty="0"/>
              <a:t>) </a:t>
            </a:r>
            <a:r>
              <a:rPr lang="ko-KR" altLang="en-US" sz="1367" dirty="0"/>
              <a:t>서비스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   apt install tomcat9 : [</a:t>
            </a:r>
            <a:r>
              <a:rPr lang="ko-KR" altLang="en-US" sz="1367" dirty="0" err="1"/>
              <a:t>톰캣</a:t>
            </a:r>
            <a:r>
              <a:rPr lang="en-US" altLang="ko-KR" sz="1367" dirty="0"/>
              <a:t>]</a:t>
            </a:r>
            <a:r>
              <a:rPr lang="ko-KR" altLang="en-US" sz="1367" dirty="0"/>
              <a:t>을 설치 </a:t>
            </a:r>
            <a:r>
              <a:rPr lang="en-US" altLang="ko-KR" sz="1367" dirty="0"/>
              <a:t>// </a:t>
            </a:r>
            <a:r>
              <a:rPr lang="ko-KR" altLang="en-US" sz="1367" dirty="0"/>
              <a:t>웹서버</a:t>
            </a:r>
            <a:r>
              <a:rPr lang="en-US" altLang="ko-KR" sz="1367" dirty="0"/>
              <a:t>(</a:t>
            </a:r>
            <a:r>
              <a:rPr lang="ko-KR" altLang="en-US" sz="1367" dirty="0"/>
              <a:t>프로그램실행</a:t>
            </a:r>
            <a:r>
              <a:rPr lang="en-US" altLang="ko-KR" sz="1367" dirty="0"/>
              <a:t>) </a:t>
            </a:r>
            <a:r>
              <a:rPr lang="ko-KR" altLang="en-US" sz="1367" dirty="0"/>
              <a:t>서비스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   apt install </a:t>
            </a:r>
            <a:r>
              <a:rPr lang="en-US" altLang="ko-KR" sz="1367" dirty="0" err="1"/>
              <a:t>mysql</a:t>
            </a:r>
            <a:r>
              <a:rPr lang="en-US" altLang="ko-KR" sz="1367" dirty="0"/>
              <a:t>-server </a:t>
            </a:r>
            <a:r>
              <a:rPr lang="en-US" altLang="ko-KR" sz="1367" dirty="0" err="1"/>
              <a:t>mysql</a:t>
            </a:r>
            <a:r>
              <a:rPr lang="en-US" altLang="ko-KR" sz="1367" dirty="0"/>
              <a:t>-client : [</a:t>
            </a:r>
            <a:r>
              <a:rPr lang="en-US" altLang="ko-KR" sz="1367" dirty="0" err="1"/>
              <a:t>mysql</a:t>
            </a:r>
            <a:r>
              <a:rPr lang="en-US" altLang="ko-KR" sz="1367" dirty="0"/>
              <a:t>]</a:t>
            </a:r>
            <a:r>
              <a:rPr lang="ko-KR" altLang="en-US" sz="1367" dirty="0"/>
              <a:t>을 설치 </a:t>
            </a:r>
            <a:r>
              <a:rPr lang="en-US" altLang="ko-KR" sz="1367" dirty="0"/>
              <a:t>//</a:t>
            </a:r>
            <a:r>
              <a:rPr lang="ko-KR" altLang="en-US" sz="1367" dirty="0"/>
              <a:t>데이터베이스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4) </a:t>
            </a:r>
            <a:r>
              <a:rPr lang="ko-KR" altLang="en-US" sz="1367" dirty="0"/>
              <a:t>시스템</a:t>
            </a:r>
            <a:r>
              <a:rPr lang="en-US" altLang="ko-KR" sz="1367" dirty="0"/>
              <a:t> </a:t>
            </a:r>
            <a:r>
              <a:rPr lang="ko-KR" altLang="en-US" sz="1367" dirty="0"/>
              <a:t>종료와 </a:t>
            </a:r>
            <a:r>
              <a:rPr lang="ko-KR" altLang="en-US" sz="1367" dirty="0" err="1"/>
              <a:t>재부팅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- </a:t>
            </a:r>
            <a:r>
              <a:rPr lang="ko-KR" altLang="en-US" sz="1367" dirty="0"/>
              <a:t>시스템 종료 </a:t>
            </a:r>
            <a:r>
              <a:rPr lang="en-US" altLang="ko-KR" sz="1367" dirty="0"/>
              <a:t>: shutdown now </a:t>
            </a:r>
            <a:r>
              <a:rPr lang="ko-KR" altLang="en-US" sz="1367" dirty="0"/>
              <a:t>명령 이후 전 프로세스를 다 내린 후 전원 </a:t>
            </a:r>
            <a:r>
              <a:rPr lang="en-US" altLang="ko-KR" sz="1367" dirty="0"/>
              <a:t>off</a:t>
            </a:r>
          </a:p>
          <a:p>
            <a:pPr>
              <a:defRPr/>
            </a:pPr>
            <a:r>
              <a:rPr lang="en-US" altLang="ko-KR" sz="1367" dirty="0"/>
              <a:t>    - </a:t>
            </a:r>
            <a:r>
              <a:rPr lang="ko-KR" altLang="en-US" sz="1367" dirty="0"/>
              <a:t>재 시작 </a:t>
            </a:r>
            <a:r>
              <a:rPr lang="en-US" altLang="ko-KR" sz="1367" dirty="0"/>
              <a:t>: shutdown –r now</a:t>
            </a:r>
          </a:p>
          <a:p>
            <a:pPr marL="279092" indent="-279092">
              <a:buFontTx/>
              <a:buChar char="-"/>
              <a:defRPr/>
            </a:pPr>
            <a:endParaRPr lang="ko-KR" altLang="en-US" sz="1367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780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303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367" dirty="0"/>
              <a:t>5. </a:t>
            </a:r>
            <a:r>
              <a:rPr lang="ko-KR" altLang="en-US" sz="1367" dirty="0"/>
              <a:t>네트워크 설정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1) NAT : </a:t>
            </a:r>
            <a:r>
              <a:rPr lang="ko-KR" altLang="en-US" sz="1367" dirty="0"/>
              <a:t>네트워크 </a:t>
            </a:r>
            <a:r>
              <a:rPr lang="en-US" altLang="ko-KR" sz="1367" dirty="0"/>
              <a:t>IP</a:t>
            </a:r>
            <a:r>
              <a:rPr lang="ko-KR" altLang="en-US" sz="1367" dirty="0"/>
              <a:t>를 접속 시마다 임의로 배정하는 유동</a:t>
            </a:r>
            <a:r>
              <a:rPr lang="en-US" altLang="ko-KR" sz="1367" dirty="0"/>
              <a:t>IP</a:t>
            </a:r>
            <a:r>
              <a:rPr lang="ko-KR" altLang="en-US" sz="1367" dirty="0"/>
              <a:t>방식</a:t>
            </a:r>
            <a:r>
              <a:rPr lang="en-US" altLang="ko-KR" sz="1367" dirty="0"/>
              <a:t> </a:t>
            </a:r>
          </a:p>
          <a:p>
            <a:pPr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2) PC</a:t>
            </a:r>
            <a:r>
              <a:rPr lang="ko-KR" altLang="en-US" sz="1367" dirty="0"/>
              <a:t>에서 배정된 </a:t>
            </a:r>
            <a:r>
              <a:rPr lang="en-US" altLang="ko-KR" sz="1367" dirty="0"/>
              <a:t>IP</a:t>
            </a:r>
            <a:r>
              <a:rPr lang="ko-KR" altLang="en-US" sz="1367" dirty="0"/>
              <a:t>확인</a:t>
            </a:r>
            <a:r>
              <a:rPr lang="en-US" altLang="ko-KR" sz="1367" dirty="0"/>
              <a:t> : </a:t>
            </a:r>
            <a:r>
              <a:rPr lang="en-US" altLang="ko-KR" sz="1367" dirty="0" err="1"/>
              <a:t>cmd</a:t>
            </a:r>
            <a:r>
              <a:rPr lang="ko-KR" altLang="en-US" sz="1367" dirty="0" err="1"/>
              <a:t>명령창</a:t>
            </a:r>
            <a:r>
              <a:rPr lang="ko-KR" altLang="en-US" sz="1367" dirty="0"/>
              <a:t>  </a:t>
            </a:r>
            <a:r>
              <a:rPr lang="en-US" altLang="ko-KR" sz="1367" dirty="0"/>
              <a:t>-&gt; ipconfig </a:t>
            </a:r>
          </a:p>
          <a:p>
            <a:pPr>
              <a:defRPr/>
            </a:pPr>
            <a:r>
              <a:rPr lang="en-US" altLang="ko-KR" sz="1367" dirty="0"/>
              <a:t>     - </a:t>
            </a:r>
            <a:r>
              <a:rPr lang="ko-KR" altLang="en-US" sz="1367" dirty="0"/>
              <a:t>만일</a:t>
            </a:r>
            <a:r>
              <a:rPr lang="en-US" altLang="ko-KR" sz="1367" dirty="0"/>
              <a:t> </a:t>
            </a:r>
            <a:r>
              <a:rPr lang="ko-KR" altLang="en-US" sz="1367" dirty="0"/>
              <a:t>공유기를 사용한다면 사용하는 </a:t>
            </a:r>
            <a:r>
              <a:rPr lang="en-US" altLang="ko-KR" sz="1367" dirty="0"/>
              <a:t>PC</a:t>
            </a:r>
            <a:r>
              <a:rPr lang="ko-KR" altLang="en-US" sz="1367" dirty="0"/>
              <a:t>의 </a:t>
            </a:r>
            <a:r>
              <a:rPr lang="en-US" altLang="ko-KR" sz="1367" dirty="0"/>
              <a:t>IP</a:t>
            </a:r>
            <a:r>
              <a:rPr lang="ko-KR" altLang="en-US" sz="1367" dirty="0"/>
              <a:t>가 고정적으로 배정되도록 설정하는 것이 편리</a:t>
            </a:r>
            <a:r>
              <a:rPr lang="en-US" altLang="ko-KR" sz="1367" dirty="0"/>
              <a:t>(</a:t>
            </a:r>
            <a:r>
              <a:rPr lang="ko-KR" altLang="en-US" sz="1367" dirty="0"/>
              <a:t>상황마다 다르므로 방법은 검색이나 공유기 사용설명서 등을 참고</a:t>
            </a:r>
            <a:r>
              <a:rPr lang="en-US" altLang="ko-KR" sz="1367" dirty="0"/>
              <a:t>)</a:t>
            </a:r>
          </a:p>
          <a:p>
            <a:pPr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3) </a:t>
            </a:r>
            <a:r>
              <a:rPr lang="ko-KR" altLang="en-US" sz="1367" dirty="0"/>
              <a:t>서버에서 배정된 </a:t>
            </a:r>
            <a:r>
              <a:rPr lang="en-US" altLang="ko-KR" sz="1367" dirty="0"/>
              <a:t>IP</a:t>
            </a:r>
            <a:r>
              <a:rPr lang="ko-KR" altLang="en-US" sz="1367" dirty="0"/>
              <a:t>확인 </a:t>
            </a:r>
            <a:r>
              <a:rPr lang="en-US" altLang="ko-KR" sz="1367" dirty="0"/>
              <a:t>: </a:t>
            </a:r>
            <a:r>
              <a:rPr lang="en-US" altLang="ko-KR" sz="1367" dirty="0" err="1"/>
              <a:t>ifconfig</a:t>
            </a:r>
            <a:r>
              <a:rPr lang="en-US" altLang="ko-KR" sz="1367" dirty="0"/>
              <a:t> –a</a:t>
            </a:r>
          </a:p>
          <a:p>
            <a:pPr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- </a:t>
            </a:r>
            <a:r>
              <a:rPr lang="ko-KR" altLang="en-US" sz="1367" dirty="0"/>
              <a:t>다음 장 계속</a:t>
            </a:r>
            <a:r>
              <a:rPr lang="en-US" altLang="ko-KR" sz="1367" dirty="0"/>
              <a:t>-</a:t>
            </a:r>
            <a:endParaRPr lang="ko-KR" altLang="en-US" sz="1367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82325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181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367" dirty="0"/>
              <a:t>5. </a:t>
            </a:r>
            <a:r>
              <a:rPr lang="ko-KR" altLang="en-US" sz="1367" dirty="0"/>
              <a:t>네트워크 설정</a:t>
            </a:r>
            <a:endParaRPr lang="en-US" altLang="ko-KR" sz="1367" dirty="0"/>
          </a:p>
          <a:p>
            <a:pPr>
              <a:defRPr/>
            </a:pP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4) </a:t>
            </a:r>
            <a:r>
              <a:rPr lang="ko-KR" altLang="en-US" sz="1367" dirty="0"/>
              <a:t>서버와</a:t>
            </a:r>
            <a:r>
              <a:rPr lang="en-US" altLang="ko-KR" sz="1367" dirty="0"/>
              <a:t> PC</a:t>
            </a:r>
            <a:r>
              <a:rPr lang="ko-KR" altLang="en-US" sz="1367" dirty="0"/>
              <a:t>간 필요한 부분 연결 </a:t>
            </a:r>
            <a:r>
              <a:rPr lang="en-US" altLang="ko-KR" sz="1367" dirty="0"/>
              <a:t>: </a:t>
            </a:r>
            <a:r>
              <a:rPr lang="ko-KR" altLang="en-US" sz="1367" dirty="0"/>
              <a:t>포트 </a:t>
            </a:r>
            <a:r>
              <a:rPr lang="ko-KR" altLang="en-US" sz="1367" dirty="0" err="1"/>
              <a:t>포워딩을</a:t>
            </a:r>
            <a:r>
              <a:rPr lang="ko-KR" altLang="en-US" sz="1367" dirty="0"/>
              <a:t> 사용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- </a:t>
            </a:r>
            <a:r>
              <a:rPr lang="ko-KR" altLang="en-US" sz="1367" dirty="0" err="1"/>
              <a:t>서버측</a:t>
            </a:r>
            <a:r>
              <a:rPr lang="ko-KR" altLang="en-US" sz="1367" dirty="0"/>
              <a:t> 네트워크가 </a:t>
            </a:r>
            <a:r>
              <a:rPr lang="en-US" altLang="ko-KR" sz="1367" dirty="0"/>
              <a:t>NAT</a:t>
            </a:r>
            <a:r>
              <a:rPr lang="ko-KR" altLang="en-US" sz="1367" dirty="0"/>
              <a:t>인지 확인 </a:t>
            </a:r>
            <a:r>
              <a:rPr lang="en-US" altLang="ko-KR" sz="1367" dirty="0"/>
              <a:t>(NAT</a:t>
            </a:r>
            <a:r>
              <a:rPr lang="ko-KR" altLang="en-US" sz="1367" dirty="0"/>
              <a:t>가 아니면 </a:t>
            </a:r>
            <a:r>
              <a:rPr lang="ko-KR" altLang="en-US" sz="1367" dirty="0" err="1"/>
              <a:t>포워딩</a:t>
            </a:r>
            <a:r>
              <a:rPr lang="ko-KR" altLang="en-US" sz="1367" dirty="0"/>
              <a:t> 안됨</a:t>
            </a:r>
            <a:r>
              <a:rPr lang="en-US" altLang="ko-KR" sz="1367" dirty="0"/>
              <a:t>)</a:t>
            </a:r>
            <a:r>
              <a:rPr lang="ko-KR" altLang="en-US" sz="1367" dirty="0"/>
              <a:t> </a:t>
            </a:r>
            <a:endParaRPr lang="en-US" altLang="ko-KR" sz="1367" dirty="0"/>
          </a:p>
          <a:p>
            <a:pPr>
              <a:defRPr/>
            </a:pPr>
            <a:r>
              <a:rPr lang="en-US" altLang="ko-KR" sz="1367" dirty="0"/>
              <a:t>     - PC</a:t>
            </a:r>
            <a:r>
              <a:rPr lang="ko-KR" altLang="en-US" sz="1367" dirty="0"/>
              <a:t>측 </a:t>
            </a:r>
            <a:r>
              <a:rPr lang="en-US" altLang="ko-KR" sz="1367" dirty="0"/>
              <a:t>IP</a:t>
            </a:r>
            <a:r>
              <a:rPr lang="ko-KR" altLang="en-US" sz="1367" dirty="0"/>
              <a:t>와 </a:t>
            </a:r>
            <a:r>
              <a:rPr lang="ko-KR" altLang="en-US" sz="1367" dirty="0" err="1"/>
              <a:t>서버측</a:t>
            </a:r>
            <a:r>
              <a:rPr lang="ko-KR" altLang="en-US" sz="1367" dirty="0"/>
              <a:t> </a:t>
            </a:r>
            <a:r>
              <a:rPr lang="en-US" altLang="ko-KR" sz="1367" dirty="0"/>
              <a:t>IP</a:t>
            </a:r>
            <a:r>
              <a:rPr lang="ko-KR" altLang="en-US" sz="1367" dirty="0"/>
              <a:t>를 확인해서 기입 </a:t>
            </a:r>
            <a:r>
              <a:rPr lang="en-US" altLang="ko-KR" sz="1367" dirty="0"/>
              <a:t>(</a:t>
            </a:r>
            <a:r>
              <a:rPr lang="ko-KR" altLang="en-US" sz="1367" dirty="0"/>
              <a:t>둘 다 가급적 </a:t>
            </a:r>
            <a:r>
              <a:rPr lang="en-US" altLang="ko-KR" sz="1367" dirty="0"/>
              <a:t>IP</a:t>
            </a:r>
            <a:r>
              <a:rPr lang="ko-KR" altLang="en-US" sz="1367" dirty="0"/>
              <a:t>를 고정시켜야 편리</a:t>
            </a:r>
            <a:r>
              <a:rPr lang="en-US" altLang="ko-KR" sz="1367" dirty="0"/>
              <a:t>..</a:t>
            </a:r>
            <a:r>
              <a:rPr lang="ko-KR" altLang="en-US" sz="1367" dirty="0"/>
              <a:t>검색할 것</a:t>
            </a:r>
            <a:r>
              <a:rPr lang="en-US" altLang="ko-KR" sz="1367" dirty="0"/>
              <a:t>)</a:t>
            </a:r>
          </a:p>
          <a:p>
            <a:pPr>
              <a:defRPr/>
            </a:pPr>
            <a:r>
              <a:rPr lang="en-US" altLang="ko-KR" sz="1367" dirty="0"/>
              <a:t>     - apache(http: 80) , tomcat(8080), </a:t>
            </a:r>
            <a:r>
              <a:rPr lang="en-US" altLang="ko-KR" sz="1367" dirty="0" err="1"/>
              <a:t>mysql</a:t>
            </a:r>
            <a:r>
              <a:rPr lang="en-US" altLang="ko-KR" sz="1367" dirty="0"/>
              <a:t>(3306) </a:t>
            </a:r>
            <a:r>
              <a:rPr lang="ko-KR" altLang="en-US" sz="1367" dirty="0"/>
              <a:t>이 기본설정으로 해당 포트를 </a:t>
            </a:r>
            <a:r>
              <a:rPr lang="ko-KR" altLang="en-US" sz="1367" dirty="0" err="1"/>
              <a:t>포워딩</a:t>
            </a:r>
            <a:endParaRPr lang="en-US" altLang="ko-KR" sz="1367" dirty="0"/>
          </a:p>
          <a:p>
            <a:pPr marL="279092" indent="-279092">
              <a:buFontTx/>
              <a:buChar char="-"/>
              <a:defRPr/>
            </a:pPr>
            <a:endParaRPr lang="ko-KR" altLang="en-US" sz="1367" dirty="0"/>
          </a:p>
        </p:txBody>
      </p:sp>
      <p:pic>
        <p:nvPicPr>
          <p:cNvPr id="3277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03" y="2687072"/>
            <a:ext cx="8475204" cy="351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>
          <a:xfrm>
            <a:off x="1437171" y="3035940"/>
            <a:ext cx="491518" cy="421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0" name="타원 9"/>
          <p:cNvSpPr/>
          <p:nvPr/>
        </p:nvSpPr>
        <p:spPr>
          <a:xfrm>
            <a:off x="1207692" y="5019071"/>
            <a:ext cx="703941" cy="210872"/>
          </a:xfrm>
          <a:prstGeom prst="ellipse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1" name="타원 10"/>
          <p:cNvSpPr/>
          <p:nvPr/>
        </p:nvSpPr>
        <p:spPr>
          <a:xfrm>
            <a:off x="2702405" y="4794243"/>
            <a:ext cx="493069" cy="2108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2" name="타원 11"/>
          <p:cNvSpPr/>
          <p:nvPr/>
        </p:nvSpPr>
        <p:spPr>
          <a:xfrm>
            <a:off x="3124149" y="5567958"/>
            <a:ext cx="1195459" cy="4217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4" name="직사각형 3"/>
          <p:cNvSpPr/>
          <p:nvPr/>
        </p:nvSpPr>
        <p:spPr>
          <a:xfrm>
            <a:off x="6360107" y="4077898"/>
            <a:ext cx="773716" cy="998542"/>
          </a:xfrm>
          <a:prstGeom prst="rect">
            <a:avLst/>
          </a:prstGeom>
          <a:noFill/>
          <a:ln w="6350">
            <a:solidFill>
              <a:srgbClr val="CC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4" name="직사각형 13"/>
          <p:cNvSpPr/>
          <p:nvPr/>
        </p:nvSpPr>
        <p:spPr>
          <a:xfrm>
            <a:off x="7651700" y="4080999"/>
            <a:ext cx="772165" cy="998542"/>
          </a:xfrm>
          <a:prstGeom prst="rect">
            <a:avLst/>
          </a:prstGeom>
          <a:noFill/>
          <a:ln w="6350">
            <a:solidFill>
              <a:srgbClr val="CC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1559663" y="3457686"/>
            <a:ext cx="122492" cy="1547430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1877521" y="4899679"/>
            <a:ext cx="824883" cy="224828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3077633" y="5019071"/>
            <a:ext cx="609358" cy="586101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2" idx="6"/>
          </p:cNvCxnSpPr>
          <p:nvPr/>
        </p:nvCxnSpPr>
        <p:spPr>
          <a:xfrm flipV="1">
            <a:off x="4319608" y="4935342"/>
            <a:ext cx="2767699" cy="843489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195473" y="4653145"/>
            <a:ext cx="866747" cy="0"/>
          </a:xfrm>
          <a:prstGeom prst="line">
            <a:avLst/>
          </a:prstGeom>
          <a:ln>
            <a:solidFill>
              <a:srgbClr val="CC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43D687-00A6-42EC-815B-969D8F41AEED}"/>
              </a:ext>
            </a:extLst>
          </p:cNvPr>
          <p:cNvCxnSpPr>
            <a:cxnSpLocks/>
          </p:cNvCxnSpPr>
          <p:nvPr/>
        </p:nvCxnSpPr>
        <p:spPr>
          <a:xfrm>
            <a:off x="6005533" y="1375323"/>
            <a:ext cx="741432" cy="2702575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0F4DE19-6D08-4387-AC6C-A4B987F663C6}"/>
              </a:ext>
            </a:extLst>
          </p:cNvPr>
          <p:cNvCxnSpPr>
            <a:cxnSpLocks/>
          </p:cNvCxnSpPr>
          <p:nvPr/>
        </p:nvCxnSpPr>
        <p:spPr>
          <a:xfrm>
            <a:off x="6005533" y="1375323"/>
            <a:ext cx="1829766" cy="2701025"/>
          </a:xfrm>
          <a:prstGeom prst="straightConnector1">
            <a:avLst/>
          </a:prstGeom>
          <a:ln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4A5C6C-7A2D-4A2C-AB08-901C6C98F400}"/>
              </a:ext>
            </a:extLst>
          </p:cNvPr>
          <p:cNvSpPr txBox="1"/>
          <p:nvPr/>
        </p:nvSpPr>
        <p:spPr>
          <a:xfrm>
            <a:off x="4774845" y="779561"/>
            <a:ext cx="32833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0" dirty="0">
                <a:solidFill>
                  <a:srgbClr val="FF0000"/>
                </a:solidFill>
              </a:rPr>
              <a:t>실습화면에서는 </a:t>
            </a:r>
            <a:r>
              <a:rPr lang="en-US" altLang="ko-KR" sz="1000" b="0" dirty="0">
                <a:solidFill>
                  <a:srgbClr val="FF0000"/>
                </a:solidFill>
              </a:rPr>
              <a:t>PC</a:t>
            </a:r>
            <a:r>
              <a:rPr lang="ko-KR" altLang="en-US" sz="1000" b="0" dirty="0">
                <a:solidFill>
                  <a:srgbClr val="FF0000"/>
                </a:solidFill>
              </a:rPr>
              <a:t>의</a:t>
            </a:r>
            <a:r>
              <a:rPr lang="en-US" altLang="ko-KR" sz="1000" b="0" dirty="0">
                <a:solidFill>
                  <a:srgbClr val="FF0000"/>
                </a:solidFill>
              </a:rPr>
              <a:t>IP(</a:t>
            </a:r>
            <a:r>
              <a:rPr lang="ko-KR" altLang="en-US" sz="1000" b="0" dirty="0">
                <a:solidFill>
                  <a:srgbClr val="FF0000"/>
                </a:solidFill>
              </a:rPr>
              <a:t>호스트</a:t>
            </a:r>
            <a:r>
              <a:rPr lang="en-US" altLang="ko-KR" sz="1000" b="0" dirty="0">
                <a:solidFill>
                  <a:srgbClr val="FF0000"/>
                </a:solidFill>
              </a:rPr>
              <a:t> IP),VM</a:t>
            </a:r>
            <a:r>
              <a:rPr lang="ko-KR" altLang="en-US" sz="1000" b="0" dirty="0">
                <a:solidFill>
                  <a:srgbClr val="FF0000"/>
                </a:solidFill>
              </a:rPr>
              <a:t>의 </a:t>
            </a:r>
            <a:r>
              <a:rPr lang="en-US" altLang="ko-KR" sz="1000" b="0" dirty="0">
                <a:solidFill>
                  <a:srgbClr val="FF0000"/>
                </a:solidFill>
              </a:rPr>
              <a:t>IP(</a:t>
            </a:r>
            <a:r>
              <a:rPr lang="ko-KR" altLang="en-US" sz="1000" b="0" dirty="0">
                <a:solidFill>
                  <a:srgbClr val="FF0000"/>
                </a:solidFill>
              </a:rPr>
              <a:t>게스트</a:t>
            </a:r>
            <a:r>
              <a:rPr lang="en-US" altLang="ko-KR" sz="1000" b="0" dirty="0">
                <a:solidFill>
                  <a:srgbClr val="FF0000"/>
                </a:solidFill>
              </a:rPr>
              <a:t>IP)</a:t>
            </a:r>
            <a:r>
              <a:rPr lang="ko-KR" altLang="en-US" sz="1000" b="0" dirty="0">
                <a:solidFill>
                  <a:srgbClr val="FF0000"/>
                </a:solidFill>
              </a:rPr>
              <a:t>를 고정하였으나 일반적으로 </a:t>
            </a:r>
            <a:r>
              <a:rPr lang="en-US" altLang="ko-KR" sz="1000" b="0" dirty="0">
                <a:solidFill>
                  <a:srgbClr val="FF0000"/>
                </a:solidFill>
              </a:rPr>
              <a:t>(</a:t>
            </a:r>
            <a:r>
              <a:rPr lang="ko-KR" altLang="en-US" sz="1000" b="0" dirty="0" err="1">
                <a:solidFill>
                  <a:srgbClr val="FF0000"/>
                </a:solidFill>
              </a:rPr>
              <a:t>랜카드가</a:t>
            </a:r>
            <a:r>
              <a:rPr lang="ko-KR" altLang="en-US" sz="1000" b="0" dirty="0">
                <a:solidFill>
                  <a:srgbClr val="FF0000"/>
                </a:solidFill>
              </a:rPr>
              <a:t> </a:t>
            </a:r>
            <a:r>
              <a:rPr lang="ko-KR" altLang="en-US" sz="1000" b="0" dirty="0" err="1">
                <a:solidFill>
                  <a:srgbClr val="FF0000"/>
                </a:solidFill>
              </a:rPr>
              <a:t>여러장</a:t>
            </a:r>
            <a:r>
              <a:rPr lang="ko-KR" altLang="en-US" sz="1000" b="0" dirty="0">
                <a:solidFill>
                  <a:srgbClr val="FF0000"/>
                </a:solidFill>
              </a:rPr>
              <a:t> 있지 </a:t>
            </a:r>
            <a:r>
              <a:rPr lang="ko-KR" altLang="en-US" sz="1000" b="0" dirty="0" err="1">
                <a:solidFill>
                  <a:srgbClr val="FF0000"/>
                </a:solidFill>
              </a:rPr>
              <a:t>않는한</a:t>
            </a:r>
            <a:r>
              <a:rPr lang="en-US" altLang="ko-KR" sz="1000" b="0" dirty="0">
                <a:solidFill>
                  <a:srgbClr val="FF0000"/>
                </a:solidFill>
              </a:rPr>
              <a:t>) </a:t>
            </a:r>
            <a:r>
              <a:rPr lang="ko-KR" altLang="en-US" sz="1000" b="0" dirty="0">
                <a:solidFill>
                  <a:srgbClr val="FF0000"/>
                </a:solidFill>
              </a:rPr>
              <a:t>고정할 필요는 없다</a:t>
            </a:r>
            <a:r>
              <a:rPr lang="en-US" altLang="ko-KR" sz="1000" b="0" dirty="0">
                <a:solidFill>
                  <a:srgbClr val="FF0000"/>
                </a:solidFill>
              </a:rPr>
              <a:t>(</a:t>
            </a:r>
            <a:r>
              <a:rPr lang="ko-KR" altLang="en-US" sz="1000" b="0" dirty="0">
                <a:solidFill>
                  <a:srgbClr val="FF0000"/>
                </a:solidFill>
              </a:rPr>
              <a:t>즉 </a:t>
            </a:r>
            <a:r>
              <a:rPr lang="en-US" altLang="ko-KR" sz="1000" b="0" dirty="0">
                <a:solidFill>
                  <a:srgbClr val="FF0000"/>
                </a:solidFill>
              </a:rPr>
              <a:t>IP</a:t>
            </a:r>
            <a:r>
              <a:rPr lang="ko-KR" altLang="en-US" sz="1000" b="0" dirty="0">
                <a:solidFill>
                  <a:srgbClr val="FF0000"/>
                </a:solidFill>
              </a:rPr>
              <a:t>를 적지않고 공란으로 셋팅</a:t>
            </a:r>
            <a:r>
              <a:rPr lang="en-US" altLang="ko-KR" sz="1000" b="0" dirty="0">
                <a:solidFill>
                  <a:srgbClr val="FF0000"/>
                </a:solidFill>
              </a:rPr>
              <a:t>)</a:t>
            </a:r>
            <a:endParaRPr lang="ko-KR" altLang="en-US" sz="1000" b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134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1060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ko-KR" sz="1367"/>
              <a:t>6. </a:t>
            </a:r>
            <a:r>
              <a:rPr lang="ko-KR" altLang="en-US" sz="1367"/>
              <a:t>최종 점검</a:t>
            </a:r>
            <a:endParaRPr lang="en-US" altLang="ko-KR" sz="1367"/>
          </a:p>
          <a:p>
            <a:endParaRPr lang="en-US" altLang="ko-KR" sz="1367"/>
          </a:p>
          <a:p>
            <a:r>
              <a:rPr lang="en-US" altLang="ko-KR" sz="1367"/>
              <a:t> 1) Apache</a:t>
            </a:r>
            <a:r>
              <a:rPr lang="ko-KR" altLang="en-US" sz="1367"/>
              <a:t>설치 완료 확인 </a:t>
            </a:r>
            <a:r>
              <a:rPr lang="en-US" altLang="ko-KR" sz="1367">
                <a:hlinkClick r:id="rId3"/>
              </a:rPr>
              <a:t>http://</a:t>
            </a:r>
            <a:r>
              <a:rPr lang="ko-KR" altLang="en-US" sz="1367">
                <a:hlinkClick r:id="rId3"/>
              </a:rPr>
              <a:t>자기</a:t>
            </a:r>
            <a:r>
              <a:rPr lang="en-US" altLang="ko-KR" sz="1367">
                <a:hlinkClick r:id="rId3"/>
              </a:rPr>
              <a:t>PC-IP/</a:t>
            </a:r>
            <a:r>
              <a:rPr lang="en-US" altLang="ko-KR" sz="1367"/>
              <a:t> </a:t>
            </a:r>
            <a:r>
              <a:rPr lang="ko-KR" altLang="en-US" sz="1367"/>
              <a:t>로 브라우저 확인</a:t>
            </a:r>
            <a:endParaRPr lang="en-US" altLang="ko-KR" sz="1367"/>
          </a:p>
          <a:p>
            <a:r>
              <a:rPr lang="en-US" altLang="ko-KR" sz="1367"/>
              <a:t> 2) Tomcat</a:t>
            </a:r>
            <a:r>
              <a:rPr lang="ko-KR" altLang="en-US" sz="1367"/>
              <a:t>설치 완료 확인 </a:t>
            </a:r>
            <a:r>
              <a:rPr lang="en-US" altLang="ko-KR" sz="1367"/>
              <a:t>http://</a:t>
            </a:r>
            <a:r>
              <a:rPr lang="ko-KR" altLang="en-US" sz="1367">
                <a:hlinkClick r:id="rId3"/>
              </a:rPr>
              <a:t>자기</a:t>
            </a:r>
            <a:r>
              <a:rPr lang="en-US" altLang="ko-KR" sz="1367">
                <a:hlinkClick r:id="rId3"/>
              </a:rPr>
              <a:t>PC-IP:8080/</a:t>
            </a:r>
            <a:r>
              <a:rPr lang="en-US" altLang="ko-KR" sz="1367"/>
              <a:t> </a:t>
            </a:r>
            <a:r>
              <a:rPr lang="ko-KR" altLang="en-US" sz="1367"/>
              <a:t>로 브라우저 확인</a:t>
            </a:r>
            <a:endParaRPr lang="en-US" altLang="ko-KR" sz="1367"/>
          </a:p>
        </p:txBody>
      </p:sp>
      <p:pic>
        <p:nvPicPr>
          <p:cNvPr id="34820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74" y="2232766"/>
            <a:ext cx="3803453" cy="190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473" y="3358452"/>
            <a:ext cx="5265604" cy="244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(1)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7902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311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ko-KR" altLang="en-US" sz="1563"/>
              <a:t>요약</a:t>
            </a:r>
            <a:endParaRPr lang="en-US" altLang="ko-KR" sz="1563"/>
          </a:p>
          <a:p>
            <a:endParaRPr lang="ko-KR" altLang="en-US" sz="1563"/>
          </a:p>
          <a:p>
            <a:r>
              <a:rPr lang="en-US" altLang="ko-KR" sz="1367"/>
              <a:t>* </a:t>
            </a:r>
            <a:r>
              <a:rPr lang="ko-KR" altLang="en-US" sz="1367"/>
              <a:t>웹 서버 측 설치 </a:t>
            </a:r>
          </a:p>
          <a:p>
            <a:r>
              <a:rPr lang="en-US" altLang="ko-KR" sz="1367"/>
              <a:t>1. </a:t>
            </a:r>
            <a:r>
              <a:rPr lang="ko-KR" altLang="en-US" sz="1367"/>
              <a:t>개발용 유틸리티 프로그램 설치</a:t>
            </a:r>
            <a:endParaRPr lang="en-US" altLang="ko-KR" sz="1367"/>
          </a:p>
          <a:p>
            <a:pPr eaLnBrk="1" hangingPunct="1">
              <a:spcBef>
                <a:spcPts val="586"/>
              </a:spcBef>
            </a:pPr>
            <a:r>
              <a:rPr lang="en-US" altLang="ko-KR" sz="1367"/>
              <a:t>1) putty (</a:t>
            </a:r>
            <a:r>
              <a:rPr lang="ko-KR" altLang="en-US" sz="1367"/>
              <a:t>터미널</a:t>
            </a:r>
            <a:r>
              <a:rPr lang="en-US" altLang="ko-KR" sz="1367"/>
              <a:t> </a:t>
            </a:r>
            <a:r>
              <a:rPr lang="ko-KR" altLang="en-US" sz="1367"/>
              <a:t>접속 프로그램</a:t>
            </a:r>
            <a:r>
              <a:rPr lang="en-US" altLang="ko-KR" sz="1367"/>
              <a:t>:open</a:t>
            </a:r>
            <a:r>
              <a:rPr lang="ko-KR" altLang="en-US" sz="1367"/>
              <a:t> </a:t>
            </a:r>
            <a:r>
              <a:rPr lang="en-US" altLang="ko-KR" sz="1367"/>
              <a:t>license) </a:t>
            </a:r>
            <a:r>
              <a:rPr lang="ko-KR" altLang="en-US" sz="1367"/>
              <a:t>다운로드 및 설치</a:t>
            </a:r>
            <a:endParaRPr lang="en-US" altLang="ko-KR" sz="1367"/>
          </a:p>
          <a:p>
            <a:pPr eaLnBrk="1" hangingPunct="1">
              <a:spcBef>
                <a:spcPts val="586"/>
              </a:spcBef>
            </a:pPr>
            <a:endParaRPr lang="en-US" altLang="ko-KR" sz="1367"/>
          </a:p>
          <a:p>
            <a:pPr eaLnBrk="1" hangingPunct="1">
              <a:spcBef>
                <a:spcPts val="586"/>
              </a:spcBef>
            </a:pPr>
            <a:r>
              <a:rPr lang="en-US" altLang="ko-KR" sz="1367"/>
              <a:t>2) </a:t>
            </a:r>
            <a:r>
              <a:rPr lang="ko-KR" altLang="en-US" sz="1367"/>
              <a:t>프로그램 소스 편집용 에디터 설치</a:t>
            </a:r>
            <a:endParaRPr lang="en-US" altLang="ko-KR" sz="1367"/>
          </a:p>
          <a:p>
            <a:pPr eaLnBrk="1" hangingPunct="1">
              <a:spcBef>
                <a:spcPts val="586"/>
              </a:spcBef>
            </a:pPr>
            <a:r>
              <a:rPr lang="en-US" altLang="ko-KR" sz="1367"/>
              <a:t>  - </a:t>
            </a:r>
            <a:r>
              <a:rPr lang="ko-KR" altLang="en-US" sz="1367"/>
              <a:t>본 과목에서는 </a:t>
            </a:r>
            <a:r>
              <a:rPr lang="en-US" altLang="ko-KR" sz="1367"/>
              <a:t>notepad++(open</a:t>
            </a:r>
            <a:r>
              <a:rPr lang="ko-KR" altLang="en-US" sz="1367"/>
              <a:t> </a:t>
            </a:r>
            <a:r>
              <a:rPr lang="en-US" altLang="ko-KR" sz="1367"/>
              <a:t>license)</a:t>
            </a:r>
            <a:r>
              <a:rPr lang="ko-KR" altLang="en-US" sz="1367"/>
              <a:t>을 다운로드 후 설치</a:t>
            </a:r>
            <a:endParaRPr lang="en-US" altLang="ko-KR" sz="1367"/>
          </a:p>
          <a:p>
            <a:pPr eaLnBrk="1" hangingPunct="1">
              <a:spcBef>
                <a:spcPts val="586"/>
              </a:spcBef>
            </a:pPr>
            <a:r>
              <a:rPr lang="en-US" altLang="ko-KR" sz="1367"/>
              <a:t>  - notepad</a:t>
            </a:r>
            <a:r>
              <a:rPr lang="ko-KR" altLang="en-US" sz="1367"/>
              <a:t>내 </a:t>
            </a:r>
            <a:r>
              <a:rPr lang="en-US" altLang="ko-KR" sz="1367"/>
              <a:t>ftp</a:t>
            </a:r>
            <a:r>
              <a:rPr lang="ko-KR" altLang="en-US" sz="1367"/>
              <a:t>를 지원하는 </a:t>
            </a:r>
            <a:r>
              <a:rPr lang="en-US" altLang="ko-KR" sz="1367"/>
              <a:t>plugin</a:t>
            </a:r>
            <a:r>
              <a:rPr lang="ko-KR" altLang="en-US" sz="1367"/>
              <a:t>을 설치</a:t>
            </a:r>
            <a:endParaRPr lang="en-US" altLang="ko-KR" sz="1367"/>
          </a:p>
          <a:p>
            <a:pPr eaLnBrk="1" hangingPunct="1">
              <a:spcBef>
                <a:spcPts val="586"/>
              </a:spcBef>
            </a:pPr>
            <a:endParaRPr lang="en-US" altLang="ko-KR" sz="1367"/>
          </a:p>
          <a:p>
            <a:pPr eaLnBrk="1" hangingPunct="1">
              <a:spcBef>
                <a:spcPts val="586"/>
              </a:spcBef>
            </a:pPr>
            <a:r>
              <a:rPr lang="en-US" altLang="ko-KR" sz="1367"/>
              <a:t>3) filezilla (FTP</a:t>
            </a:r>
            <a:r>
              <a:rPr lang="ko-KR" altLang="en-US" sz="1367"/>
              <a:t>프로그램 </a:t>
            </a:r>
            <a:r>
              <a:rPr lang="en-US" altLang="ko-KR" sz="1367"/>
              <a:t>: open license) </a:t>
            </a:r>
            <a:r>
              <a:rPr lang="ko-KR" altLang="en-US" sz="1367"/>
              <a:t>다운로드 및 설치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40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115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1367" dirty="0"/>
              <a:t>필요 프로그램 다운로드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/>
              <a:t>putty, notepad++</a:t>
            </a:r>
            <a:r>
              <a:rPr lang="ko-KR" altLang="en-US" sz="1367" dirty="0"/>
              <a:t>을 </a:t>
            </a:r>
            <a:r>
              <a:rPr lang="ko-KR" altLang="en-US" sz="1367" dirty="0" err="1"/>
              <a:t>검색후</a:t>
            </a:r>
            <a:r>
              <a:rPr lang="ko-KR" altLang="en-US" sz="1367" dirty="0"/>
              <a:t> 다운로드</a:t>
            </a: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 err="1"/>
              <a:t>Filezilla</a:t>
            </a:r>
            <a:r>
              <a:rPr lang="ko-KR" altLang="en-US" sz="1367" dirty="0"/>
              <a:t>는 각자 해보기 바람</a:t>
            </a:r>
          </a:p>
        </p:txBody>
      </p:sp>
      <p:pic>
        <p:nvPicPr>
          <p:cNvPr id="38916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47" y="2725834"/>
            <a:ext cx="2699476" cy="1997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D8EF1F-5256-42B8-A812-F6B2CF8E9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67" r="3656"/>
          <a:stretch/>
        </p:blipFill>
        <p:spPr>
          <a:xfrm>
            <a:off x="5199063" y="1933547"/>
            <a:ext cx="3325812" cy="41842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FA0FAC-510A-44A9-B3DD-095FE2F00A20}"/>
              </a:ext>
            </a:extLst>
          </p:cNvPr>
          <p:cNvSpPr/>
          <p:nvPr/>
        </p:nvSpPr>
        <p:spPr>
          <a:xfrm>
            <a:off x="6156326" y="4019550"/>
            <a:ext cx="1101322" cy="1999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05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258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367" dirty="0"/>
              <a:t>2. </a:t>
            </a:r>
            <a:r>
              <a:rPr lang="en-US" altLang="ko-KR" sz="1367" dirty="0" err="1"/>
              <a:t>ssh</a:t>
            </a:r>
            <a:r>
              <a:rPr lang="en-US" altLang="ko-KR" sz="1367" dirty="0"/>
              <a:t> </a:t>
            </a:r>
            <a:r>
              <a:rPr lang="ko-KR" altLang="en-US" sz="1367" dirty="0"/>
              <a:t>서비스 패키지 설치 후 </a:t>
            </a:r>
            <a:r>
              <a:rPr lang="en-US" altLang="ko-KR" sz="1367" dirty="0"/>
              <a:t>putty</a:t>
            </a:r>
            <a:r>
              <a:rPr lang="ko-KR" altLang="en-US" sz="1367" dirty="0"/>
              <a:t>로 접속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367" dirty="0"/>
              <a:t>먼저 서버에서 </a:t>
            </a:r>
            <a:r>
              <a:rPr lang="en-US" altLang="ko-KR" sz="1367" dirty="0" err="1"/>
              <a:t>ssh</a:t>
            </a:r>
            <a:r>
              <a:rPr lang="ko-KR" altLang="en-US" sz="1367" dirty="0"/>
              <a:t>패키지를 설치한다 </a:t>
            </a:r>
            <a:r>
              <a:rPr lang="en-US" altLang="ko-KR" sz="1367" dirty="0"/>
              <a:t>(apt-get install </a:t>
            </a:r>
            <a:r>
              <a:rPr lang="en-US" altLang="ko-KR" sz="1367" dirty="0" err="1"/>
              <a:t>ssh</a:t>
            </a:r>
            <a:r>
              <a:rPr lang="en-US" altLang="ko-KR" sz="1367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 err="1"/>
              <a:t>ssh</a:t>
            </a:r>
            <a:r>
              <a:rPr lang="ko-KR" altLang="en-US" sz="1367" dirty="0"/>
              <a:t>서비스는 </a:t>
            </a:r>
            <a:r>
              <a:rPr lang="en-US" altLang="ko-KR" sz="1367" dirty="0"/>
              <a:t>22</a:t>
            </a:r>
            <a:r>
              <a:rPr lang="ko-KR" altLang="en-US" sz="1367" dirty="0"/>
              <a:t>번 포트를 사용하므로 </a:t>
            </a:r>
            <a:r>
              <a:rPr lang="en-US" altLang="ko-KR" sz="1367" dirty="0" err="1"/>
              <a:t>virtualbox</a:t>
            </a:r>
            <a:r>
              <a:rPr lang="ko-KR" altLang="en-US" sz="1367" dirty="0"/>
              <a:t>에서 </a:t>
            </a:r>
            <a:r>
              <a:rPr lang="en-US" altLang="ko-KR" sz="1367" dirty="0"/>
              <a:t>22</a:t>
            </a:r>
            <a:r>
              <a:rPr lang="ko-KR" altLang="en-US" sz="1367" dirty="0"/>
              <a:t>번 포트를 포트 </a:t>
            </a:r>
            <a:r>
              <a:rPr lang="ko-KR" altLang="en-US" sz="1367" dirty="0" err="1"/>
              <a:t>포워딩</a:t>
            </a:r>
            <a:r>
              <a:rPr lang="ko-KR" altLang="en-US" sz="1367" dirty="0"/>
              <a:t> 한다</a:t>
            </a: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/>
              <a:t>putty</a:t>
            </a:r>
            <a:r>
              <a:rPr lang="ko-KR" altLang="en-US" sz="1367" dirty="0"/>
              <a:t>를 실행한다</a:t>
            </a: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367" dirty="0"/>
              <a:t>접속 </a:t>
            </a:r>
            <a:r>
              <a:rPr lang="en-US" altLang="ko-KR" sz="1367" dirty="0" err="1"/>
              <a:t>ip</a:t>
            </a:r>
            <a:r>
              <a:rPr lang="ko-KR" altLang="en-US" sz="1367" dirty="0"/>
              <a:t>와 포트를 주고 접속한다 </a:t>
            </a:r>
            <a:r>
              <a:rPr lang="en-US" altLang="ko-KR" sz="1367" dirty="0"/>
              <a:t>(</a:t>
            </a:r>
            <a:r>
              <a:rPr lang="ko-KR" altLang="en-US" sz="1367" dirty="0"/>
              <a:t>처음 </a:t>
            </a:r>
            <a:r>
              <a:rPr lang="ko-KR" altLang="en-US" sz="1367" dirty="0" err="1"/>
              <a:t>키확인</a:t>
            </a:r>
            <a:r>
              <a:rPr lang="ko-KR" altLang="en-US" sz="1367" dirty="0"/>
              <a:t> 화면 확인으로 넘어감</a:t>
            </a:r>
            <a:r>
              <a:rPr lang="en-US" altLang="ko-KR" sz="1367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367" dirty="0"/>
              <a:t>접속서버를 저장하여 사용하면 편리</a:t>
            </a:r>
            <a:r>
              <a:rPr lang="en-US" altLang="ko-KR" sz="1367" dirty="0"/>
              <a:t>.. </a:t>
            </a:r>
            <a:r>
              <a:rPr lang="ko-KR" altLang="en-US" sz="1367" dirty="0" err="1"/>
              <a:t>버추얼</a:t>
            </a:r>
            <a:r>
              <a:rPr lang="ko-KR" altLang="en-US" sz="1367" dirty="0"/>
              <a:t> 박스 터미널 화면보다 사용이 편리</a:t>
            </a: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 err="1"/>
              <a:t>Ssh</a:t>
            </a:r>
            <a:r>
              <a:rPr lang="ko-KR" altLang="en-US" sz="1367" dirty="0"/>
              <a:t>는 기본 설정으로는 </a:t>
            </a:r>
            <a:r>
              <a:rPr lang="en-US" altLang="ko-KR" sz="1367" dirty="0"/>
              <a:t>root</a:t>
            </a:r>
            <a:r>
              <a:rPr lang="ko-KR" altLang="en-US" sz="1367" dirty="0"/>
              <a:t>로는 처음 접속이 안됨</a:t>
            </a:r>
            <a:r>
              <a:rPr lang="en-US" altLang="ko-KR" sz="1367" dirty="0"/>
              <a:t>(</a:t>
            </a:r>
            <a:r>
              <a:rPr lang="ko-KR" altLang="en-US" sz="1367" dirty="0"/>
              <a:t>보안사항</a:t>
            </a:r>
            <a:r>
              <a:rPr lang="en-US" altLang="ko-KR" sz="1367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endParaRPr lang="ko-KR" altLang="en-US" sz="1367" dirty="0"/>
          </a:p>
        </p:txBody>
      </p:sp>
      <p:pic>
        <p:nvPicPr>
          <p:cNvPr id="4096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875" y="3955407"/>
            <a:ext cx="3084007" cy="1727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580" y="3780196"/>
            <a:ext cx="3834463" cy="234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28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202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367" dirty="0"/>
              <a:t>3. notepad++</a:t>
            </a:r>
            <a:r>
              <a:rPr lang="ko-KR" altLang="en-US" sz="1367" dirty="0"/>
              <a:t>설치 및 </a:t>
            </a:r>
            <a:r>
              <a:rPr lang="en-US" altLang="ko-KR" sz="1367" dirty="0"/>
              <a:t>ftp</a:t>
            </a:r>
            <a:r>
              <a:rPr lang="ko-KR" altLang="en-US" sz="1367" dirty="0"/>
              <a:t>플러그인 설치</a:t>
            </a:r>
            <a:endParaRPr lang="en-US" altLang="ko-KR" sz="1367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367" dirty="0"/>
              <a:t>다운로드 받은 </a:t>
            </a:r>
            <a:r>
              <a:rPr lang="en-US" altLang="ko-KR" sz="1367" dirty="0"/>
              <a:t>notepad++</a:t>
            </a:r>
            <a:r>
              <a:rPr lang="ko-KR" altLang="en-US" sz="1367" dirty="0"/>
              <a:t>파일을 설치한다</a:t>
            </a:r>
            <a:r>
              <a:rPr lang="en-US" altLang="ko-KR" sz="1367" dirty="0"/>
              <a:t>.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367" dirty="0" err="1"/>
              <a:t>NppFTP</a:t>
            </a:r>
            <a:r>
              <a:rPr lang="ko-KR" altLang="en-US" sz="1367" dirty="0"/>
              <a:t>플러그인 설치 </a:t>
            </a:r>
            <a:endParaRPr lang="en-US" altLang="ko-KR" sz="1367" dirty="0"/>
          </a:p>
          <a:p>
            <a:pPr marL="279092" indent="-279092" eaLnBrk="1" hangingPunct="1">
              <a:spcBef>
                <a:spcPts val="586"/>
              </a:spcBef>
              <a:spcAft>
                <a:spcPts val="0"/>
              </a:spcAft>
              <a:buFontTx/>
              <a:buChar char="-"/>
              <a:defRPr/>
            </a:pPr>
            <a:r>
              <a:rPr lang="ko-KR" altLang="en-US" sz="1367" dirty="0"/>
              <a:t>메뉴에서 플러그인</a:t>
            </a:r>
            <a:r>
              <a:rPr lang="en-US" altLang="ko-KR" sz="1367" dirty="0"/>
              <a:t>-&gt;</a:t>
            </a:r>
            <a:r>
              <a:rPr lang="ko-KR" altLang="en-US" sz="1367" dirty="0"/>
              <a:t>플러그인 관리</a:t>
            </a:r>
            <a:r>
              <a:rPr lang="en-US" altLang="ko-KR" sz="1367" dirty="0"/>
              <a:t> </a:t>
            </a:r>
            <a:r>
              <a:rPr lang="en-US" altLang="ko-KR" sz="1367" dirty="0" err="1"/>
              <a:t>NppFTP</a:t>
            </a:r>
            <a:r>
              <a:rPr lang="ko-KR" altLang="en-US" sz="1367" dirty="0"/>
              <a:t>를 선택 후  </a:t>
            </a:r>
            <a:r>
              <a:rPr lang="en-US" altLang="ko-KR" sz="1367" dirty="0"/>
              <a:t>“</a:t>
            </a:r>
            <a:r>
              <a:rPr lang="ko-KR" altLang="en-US" sz="1367" dirty="0"/>
              <a:t>설치</a:t>
            </a:r>
            <a:r>
              <a:rPr lang="en-US" altLang="ko-KR" sz="1367" dirty="0"/>
              <a:t>”</a:t>
            </a:r>
            <a:r>
              <a:rPr lang="ko-KR" altLang="en-US" sz="1367" dirty="0"/>
              <a:t>버튼을 누름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367" dirty="0"/>
              <a:t>3) </a:t>
            </a:r>
            <a:r>
              <a:rPr lang="ko-KR" altLang="en-US" sz="1367" dirty="0"/>
              <a:t>설치 </a:t>
            </a:r>
            <a:r>
              <a:rPr lang="ko-KR" altLang="en-US" sz="1367" dirty="0" err="1"/>
              <a:t>완료후</a:t>
            </a:r>
            <a:r>
              <a:rPr lang="en-US" altLang="ko-KR" sz="1367" dirty="0"/>
              <a:t> </a:t>
            </a:r>
            <a:r>
              <a:rPr lang="ko-KR" altLang="en-US" sz="1367" dirty="0"/>
              <a:t>메뉴에서 플러그인 </a:t>
            </a:r>
            <a:r>
              <a:rPr lang="en-US" altLang="ko-KR" sz="1367" dirty="0"/>
              <a:t>-&gt; </a:t>
            </a:r>
            <a:r>
              <a:rPr lang="en-US" altLang="ko-KR" sz="1367" dirty="0" err="1"/>
              <a:t>NppFTP</a:t>
            </a:r>
            <a:r>
              <a:rPr lang="en-US" altLang="ko-KR" sz="1367" dirty="0"/>
              <a:t>-&gt; Show </a:t>
            </a:r>
            <a:r>
              <a:rPr lang="en-US" altLang="ko-KR" sz="1367" dirty="0" err="1"/>
              <a:t>NppFTP</a:t>
            </a:r>
            <a:r>
              <a:rPr lang="en-US" altLang="ko-KR" sz="1367" dirty="0"/>
              <a:t> Window</a:t>
            </a:r>
            <a:r>
              <a:rPr lang="ko-KR" altLang="en-US" sz="1367" dirty="0"/>
              <a:t>를 선택</a:t>
            </a:r>
            <a:endParaRPr lang="en-US" altLang="ko-KR" sz="1367" dirty="0"/>
          </a:p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367" dirty="0"/>
              <a:t>4) </a:t>
            </a:r>
            <a:r>
              <a:rPr lang="en-US" altLang="ko-KR" sz="1367" dirty="0" err="1"/>
              <a:t>NppFTP</a:t>
            </a:r>
            <a:r>
              <a:rPr lang="ko-KR" altLang="en-US" sz="1367" dirty="0"/>
              <a:t>에서 나의 서버의 </a:t>
            </a:r>
            <a:r>
              <a:rPr lang="en-US" altLang="ko-KR" sz="1367" dirty="0" err="1"/>
              <a:t>ip,port,userid,password</a:t>
            </a:r>
            <a:r>
              <a:rPr lang="ko-KR" altLang="en-US" sz="1367" dirty="0"/>
              <a:t>를 설정 및 테스트 연결</a:t>
            </a:r>
            <a:r>
              <a:rPr lang="en-US" altLang="ko-KR" sz="1367" dirty="0"/>
              <a:t>(</a:t>
            </a:r>
            <a:r>
              <a:rPr lang="ko-KR" altLang="en-US" sz="1367" dirty="0"/>
              <a:t>동영상보기</a:t>
            </a:r>
            <a:r>
              <a:rPr lang="en-US" altLang="ko-KR" sz="1367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endParaRPr lang="ko-KR" altLang="en-US" sz="1367" dirty="0"/>
          </a:p>
        </p:txBody>
      </p:sp>
      <p:pic>
        <p:nvPicPr>
          <p:cNvPr id="4301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91" y="3358451"/>
            <a:ext cx="3911990" cy="309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타원 2"/>
          <p:cNvSpPr/>
          <p:nvPr/>
        </p:nvSpPr>
        <p:spPr>
          <a:xfrm>
            <a:off x="4530480" y="3851520"/>
            <a:ext cx="141099" cy="139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2" name="타원 11"/>
          <p:cNvSpPr/>
          <p:nvPr/>
        </p:nvSpPr>
        <p:spPr>
          <a:xfrm>
            <a:off x="4108736" y="3851520"/>
            <a:ext cx="141099" cy="1395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63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680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500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172" dirty="0"/>
              <a:t>4. </a:t>
            </a:r>
            <a:r>
              <a:rPr lang="ko-KR" altLang="en-US" sz="1172" dirty="0"/>
              <a:t>나의 </a:t>
            </a:r>
            <a:r>
              <a:rPr lang="ko-KR" altLang="en-US" sz="1172" dirty="0" err="1"/>
              <a:t>리눅스서버가</a:t>
            </a:r>
            <a:r>
              <a:rPr lang="ko-KR" altLang="en-US" sz="1172" dirty="0"/>
              <a:t> </a:t>
            </a:r>
            <a:r>
              <a:rPr lang="en-US" altLang="ko-KR" sz="1172" dirty="0"/>
              <a:t>root</a:t>
            </a:r>
            <a:r>
              <a:rPr lang="ko-KR" altLang="en-US" sz="1172" dirty="0"/>
              <a:t>도 원격 연결이 가능하게 하기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 err="1"/>
              <a:t>리눅스를</a:t>
            </a:r>
            <a:r>
              <a:rPr lang="ko-KR" altLang="en-US" sz="1172" dirty="0"/>
              <a:t> </a:t>
            </a:r>
            <a:r>
              <a:rPr lang="en-US" altLang="ko-KR" sz="1172" dirty="0"/>
              <a:t>‘Virtual Box”</a:t>
            </a:r>
            <a:r>
              <a:rPr lang="ko-KR" altLang="en-US" sz="1172" dirty="0"/>
              <a:t>에</a:t>
            </a:r>
            <a:r>
              <a:rPr lang="en-US" altLang="ko-KR" sz="1172" dirty="0"/>
              <a:t> </a:t>
            </a:r>
            <a:r>
              <a:rPr lang="ko-KR" altLang="en-US" sz="1172" dirty="0"/>
              <a:t>설치한 후 </a:t>
            </a:r>
            <a:r>
              <a:rPr lang="en-US" altLang="ko-KR" sz="1172" dirty="0"/>
              <a:t>root</a:t>
            </a:r>
            <a:r>
              <a:rPr lang="ko-KR" altLang="en-US" sz="1172" dirty="0"/>
              <a:t>로 </a:t>
            </a:r>
            <a:r>
              <a:rPr lang="en-US" altLang="ko-KR" sz="1172" dirty="0"/>
              <a:t>virtual box</a:t>
            </a:r>
            <a:r>
              <a:rPr lang="ko-KR" altLang="en-US" sz="1172" dirty="0"/>
              <a:t>에서는 </a:t>
            </a:r>
            <a:r>
              <a:rPr lang="ko-KR" altLang="en-US" sz="1172" dirty="0" err="1"/>
              <a:t>접속가능하지만</a:t>
            </a:r>
            <a:r>
              <a:rPr lang="ko-KR" altLang="en-US" sz="1172" dirty="0"/>
              <a:t> </a:t>
            </a:r>
            <a:r>
              <a:rPr lang="en-US" altLang="ko-KR" sz="1172" dirty="0"/>
              <a:t>putty</a:t>
            </a:r>
            <a:r>
              <a:rPr lang="ko-KR" altLang="en-US" sz="1172" dirty="0"/>
              <a:t>와 </a:t>
            </a:r>
            <a:r>
              <a:rPr lang="en-US" altLang="ko-KR" sz="1172" dirty="0" err="1"/>
              <a:t>NppFTP</a:t>
            </a:r>
            <a:r>
              <a:rPr lang="ko-KR" altLang="en-US" sz="1172" dirty="0"/>
              <a:t>는 기본으로 접속이 거부되도록 설정되어 있다</a:t>
            </a:r>
            <a:r>
              <a:rPr lang="en-US" altLang="ko-KR" sz="1172" dirty="0"/>
              <a:t>.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하지만</a:t>
            </a:r>
            <a:r>
              <a:rPr lang="en-US" altLang="ko-KR" sz="1172" dirty="0"/>
              <a:t>, </a:t>
            </a:r>
            <a:r>
              <a:rPr lang="ko-KR" altLang="en-US" sz="1172" dirty="0"/>
              <a:t>여러분의 실습을 위하여는 </a:t>
            </a:r>
            <a:r>
              <a:rPr lang="en-US" altLang="ko-KR" sz="1172" dirty="0"/>
              <a:t>root</a:t>
            </a:r>
            <a:r>
              <a:rPr lang="ko-KR" altLang="en-US" sz="1172" dirty="0"/>
              <a:t>권한으로 소스코드를 작성 및 서버에 </a:t>
            </a:r>
            <a:r>
              <a:rPr lang="ko-KR" altLang="en-US" sz="1172" dirty="0" err="1"/>
              <a:t>업로드등을</a:t>
            </a:r>
            <a:r>
              <a:rPr lang="ko-KR" altLang="en-US" sz="1172" dirty="0"/>
              <a:t> 실행하여야 하기 때문에 </a:t>
            </a:r>
            <a:r>
              <a:rPr lang="en-US" altLang="ko-KR" sz="1172" dirty="0"/>
              <a:t>root</a:t>
            </a:r>
            <a:r>
              <a:rPr lang="ko-KR" altLang="en-US" sz="1172" dirty="0"/>
              <a:t>로 원격접속이 가능하도록 </a:t>
            </a:r>
            <a:r>
              <a:rPr lang="ko-KR" altLang="en-US" sz="1172" dirty="0" err="1"/>
              <a:t>셋팅해</a:t>
            </a:r>
            <a:r>
              <a:rPr lang="ko-KR" altLang="en-US" sz="1172" dirty="0"/>
              <a:t> 주어야 한다</a:t>
            </a:r>
            <a:r>
              <a:rPr lang="en-US" altLang="ko-KR" sz="1172" dirty="0"/>
              <a:t>.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설정방법은 </a:t>
            </a:r>
            <a:r>
              <a:rPr lang="en-US" altLang="ko-KR" sz="1172" dirty="0"/>
              <a:t>/</a:t>
            </a:r>
            <a:r>
              <a:rPr lang="en-US" altLang="ko-KR" sz="1172" dirty="0" err="1"/>
              <a:t>etc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</a:t>
            </a:r>
            <a:r>
              <a:rPr lang="en-US" altLang="ko-KR" sz="1172" dirty="0"/>
              <a:t>/</a:t>
            </a:r>
            <a:r>
              <a:rPr lang="ko-KR" altLang="en-US" sz="1172" dirty="0" err="1"/>
              <a:t>디렉토리내</a:t>
            </a:r>
            <a:r>
              <a:rPr lang="ko-KR" altLang="en-US" sz="1172" dirty="0"/>
              <a:t> </a:t>
            </a:r>
            <a:r>
              <a:rPr lang="en-US" altLang="ko-KR" sz="1172" dirty="0" err="1"/>
              <a:t>sshd_config</a:t>
            </a:r>
            <a:r>
              <a:rPr lang="ko-KR" altLang="en-US" sz="1172" dirty="0"/>
              <a:t>파일에 기록된 값을 </a:t>
            </a:r>
            <a:r>
              <a:rPr lang="en-US" altLang="ko-KR" sz="1172" dirty="0" err="1"/>
              <a:t>PermitRootLogin</a:t>
            </a:r>
            <a:r>
              <a:rPr lang="en-US" altLang="ko-KR" sz="1172" dirty="0"/>
              <a:t> </a:t>
            </a:r>
            <a:r>
              <a:rPr lang="en-US" altLang="ko-KR" sz="1172" dirty="0">
                <a:solidFill>
                  <a:srgbClr val="FF0000"/>
                </a:solidFill>
              </a:rPr>
              <a:t>yes</a:t>
            </a:r>
            <a:r>
              <a:rPr lang="ko-KR" altLang="en-US" sz="1172" dirty="0"/>
              <a:t>로 </a:t>
            </a:r>
            <a:r>
              <a:rPr lang="ko-KR" altLang="en-US" sz="1172" dirty="0" err="1"/>
              <a:t>바꾼후</a:t>
            </a:r>
            <a:r>
              <a:rPr lang="ko-KR" altLang="en-US" sz="1172" dirty="0"/>
              <a:t> 재 실행하는 방법이다</a:t>
            </a:r>
            <a:r>
              <a:rPr lang="en-US" altLang="ko-KR" sz="1172" dirty="0"/>
              <a:t>.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여러분이 </a:t>
            </a:r>
            <a:r>
              <a:rPr lang="en-US" altLang="ko-KR" sz="1172" dirty="0"/>
              <a:t>vi</a:t>
            </a:r>
            <a:r>
              <a:rPr lang="ko-KR" altLang="en-US" sz="1172" dirty="0"/>
              <a:t>의 사용이 익숙하지 않기 때문에 동영상을 보고 잘 </a:t>
            </a:r>
            <a:r>
              <a:rPr lang="ko-KR" altLang="en-US" sz="1172" dirty="0" err="1"/>
              <a:t>따라하기</a:t>
            </a:r>
            <a:r>
              <a:rPr lang="ko-KR" altLang="en-US" sz="1172" dirty="0"/>
              <a:t> 바란다</a:t>
            </a:r>
            <a:r>
              <a:rPr lang="en-US" altLang="ko-KR" sz="1172" dirty="0"/>
              <a:t>.</a:t>
            </a:r>
          </a:p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172" dirty="0"/>
              <a:t>================================================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$ </a:t>
            </a:r>
            <a:r>
              <a:rPr lang="en-US" altLang="ko-KR" sz="1172" dirty="0" err="1"/>
              <a:t>su</a:t>
            </a:r>
            <a:r>
              <a:rPr lang="en-US" altLang="ko-KR" sz="1172" dirty="0"/>
              <a:t> -   (root </a:t>
            </a:r>
            <a:r>
              <a:rPr lang="ko-KR" altLang="en-US" sz="1172" dirty="0"/>
              <a:t>권한으로 접속</a:t>
            </a:r>
            <a:r>
              <a:rPr lang="en-US" altLang="ko-KR" sz="1172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$vi  /</a:t>
            </a:r>
            <a:r>
              <a:rPr lang="en-US" altLang="ko-KR" sz="1172" dirty="0" err="1"/>
              <a:t>etc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sshd_config</a:t>
            </a:r>
            <a:r>
              <a:rPr lang="en-US" altLang="ko-KR" sz="1172" dirty="0"/>
              <a:t>  (/</a:t>
            </a:r>
            <a:r>
              <a:rPr lang="en-US" altLang="ko-KR" sz="1172" dirty="0" err="1"/>
              <a:t>etc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</a:t>
            </a:r>
            <a:r>
              <a:rPr lang="en-US" altLang="ko-KR" sz="1172" dirty="0"/>
              <a:t>/</a:t>
            </a:r>
            <a:r>
              <a:rPr lang="ko-KR" altLang="en-US" sz="1172" dirty="0" err="1"/>
              <a:t>디렉토리내</a:t>
            </a:r>
            <a:r>
              <a:rPr lang="ko-KR" altLang="en-US" sz="1172" dirty="0"/>
              <a:t> </a:t>
            </a:r>
            <a:r>
              <a:rPr lang="en-US" altLang="ko-KR" sz="1172" dirty="0" err="1"/>
              <a:t>sshd_config</a:t>
            </a:r>
            <a:r>
              <a:rPr lang="ko-KR" altLang="en-US" sz="1172" dirty="0"/>
              <a:t>파일을 연다</a:t>
            </a:r>
            <a:r>
              <a:rPr lang="en-US" altLang="ko-KR" sz="1172" dirty="0"/>
              <a:t>)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 err="1"/>
              <a:t>커저로</a:t>
            </a:r>
            <a:r>
              <a:rPr lang="ko-KR" altLang="en-US" sz="1172" dirty="0"/>
              <a:t> </a:t>
            </a:r>
            <a:r>
              <a:rPr lang="en-US" altLang="ko-KR" sz="1172" dirty="0" err="1"/>
              <a:t>PermitRootLogin</a:t>
            </a:r>
            <a:r>
              <a:rPr lang="en-US" altLang="ko-KR" sz="1172" dirty="0"/>
              <a:t> </a:t>
            </a:r>
            <a:r>
              <a:rPr lang="ko-KR" altLang="en-US" sz="1172" dirty="0"/>
              <a:t>라고 시작하는 줄로 이동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vi</a:t>
            </a:r>
            <a:r>
              <a:rPr lang="ko-KR" altLang="en-US" sz="1172" dirty="0"/>
              <a:t>내부에서는 </a:t>
            </a:r>
            <a:r>
              <a:rPr lang="en-US" altLang="ko-KR" sz="1172" dirty="0"/>
              <a:t>ctrl+[ (</a:t>
            </a:r>
            <a:r>
              <a:rPr lang="ko-KR" altLang="en-US" sz="1172" dirty="0" err="1"/>
              <a:t>컨트롤키와</a:t>
            </a:r>
            <a:r>
              <a:rPr lang="ko-KR" altLang="en-US" sz="1172" dirty="0"/>
              <a:t> </a:t>
            </a:r>
            <a:r>
              <a:rPr lang="en-US" altLang="ko-KR" sz="1172" dirty="0"/>
              <a:t>[</a:t>
            </a:r>
            <a:r>
              <a:rPr lang="ko-KR" altLang="en-US" sz="1172" dirty="0"/>
              <a:t>키를 동시에 누름</a:t>
            </a:r>
            <a:r>
              <a:rPr lang="en-US" altLang="ko-KR" sz="1172" dirty="0"/>
              <a:t>)</a:t>
            </a:r>
            <a:r>
              <a:rPr lang="ko-KR" altLang="en-US" sz="1172" dirty="0"/>
              <a:t>를 누를 때마다 글자가 써지는</a:t>
            </a:r>
            <a:r>
              <a:rPr lang="en-US" altLang="ko-KR" sz="1172" dirty="0"/>
              <a:t>(</a:t>
            </a:r>
            <a:r>
              <a:rPr lang="ko-KR" altLang="en-US" sz="1172" dirty="0"/>
              <a:t>편집모드와 </a:t>
            </a:r>
            <a:r>
              <a:rPr lang="ko-KR" altLang="en-US" sz="1172" dirty="0" err="1"/>
              <a:t>커저가</a:t>
            </a:r>
            <a:r>
              <a:rPr lang="ko-KR" altLang="en-US" sz="1172" dirty="0"/>
              <a:t> 움직이는 명령어모드가 번갈아 실행된다</a:t>
            </a:r>
            <a:r>
              <a:rPr lang="en-US" altLang="ko-KR" sz="1172" dirty="0"/>
              <a:t>.</a:t>
            </a:r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 err="1"/>
              <a:t>PermitRootLogin</a:t>
            </a:r>
            <a:r>
              <a:rPr lang="en-US" altLang="ko-KR" sz="1172" dirty="0"/>
              <a:t> </a:t>
            </a:r>
            <a:r>
              <a:rPr lang="ko-KR" altLang="en-US" sz="1172" dirty="0" err="1"/>
              <a:t>글자끝으로</a:t>
            </a:r>
            <a:r>
              <a:rPr lang="ko-KR" altLang="en-US" sz="1172" dirty="0"/>
              <a:t> </a:t>
            </a:r>
            <a:r>
              <a:rPr lang="ko-KR" altLang="en-US" sz="1172" dirty="0" err="1"/>
              <a:t>커저를</a:t>
            </a:r>
            <a:r>
              <a:rPr lang="ko-KR" altLang="en-US" sz="1172" dirty="0"/>
              <a:t> 이동한 다음 편집모드에서 </a:t>
            </a:r>
            <a:r>
              <a:rPr lang="en-US" altLang="ko-KR" sz="1172" dirty="0"/>
              <a:t>D(</a:t>
            </a:r>
            <a:r>
              <a:rPr lang="ko-KR" altLang="en-US" sz="1172" dirty="0"/>
              <a:t>대문자</a:t>
            </a:r>
            <a:r>
              <a:rPr lang="en-US" altLang="ko-KR" sz="1172" dirty="0"/>
              <a:t>)</a:t>
            </a:r>
            <a:r>
              <a:rPr lang="ko-KR" altLang="en-US" sz="1172" dirty="0"/>
              <a:t>를</a:t>
            </a:r>
            <a:r>
              <a:rPr lang="en-US" altLang="ko-KR" sz="1172" dirty="0"/>
              <a:t> </a:t>
            </a:r>
            <a:r>
              <a:rPr lang="ko-KR" altLang="en-US" sz="1172" dirty="0"/>
              <a:t>누르면 이하 글자가 지워지고 해당 </a:t>
            </a:r>
            <a:r>
              <a:rPr lang="ko-KR" altLang="en-US" sz="1172" dirty="0" err="1"/>
              <a:t>커저에서</a:t>
            </a:r>
            <a:r>
              <a:rPr lang="ko-KR" altLang="en-US" sz="1172" dirty="0"/>
              <a:t> </a:t>
            </a:r>
            <a:r>
              <a:rPr lang="en-US" altLang="ko-KR" sz="1172" dirty="0"/>
              <a:t>a(</a:t>
            </a:r>
            <a:r>
              <a:rPr lang="ko-KR" altLang="en-US" sz="1172" dirty="0"/>
              <a:t>소문자</a:t>
            </a:r>
            <a:r>
              <a:rPr lang="en-US" altLang="ko-KR" sz="1172" dirty="0"/>
              <a:t>)</a:t>
            </a:r>
            <a:r>
              <a:rPr lang="ko-KR" altLang="en-US" sz="1172" dirty="0"/>
              <a:t>를 누르면 글자를 추가할 수 있는 상태가 된다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추가할 수 있는 상태에서 </a:t>
            </a:r>
            <a:r>
              <a:rPr lang="en-US" altLang="ko-KR" sz="1172" dirty="0"/>
              <a:t>yes</a:t>
            </a:r>
            <a:r>
              <a:rPr lang="ko-KR" altLang="en-US" sz="1172" dirty="0"/>
              <a:t>를 </a:t>
            </a:r>
            <a:r>
              <a:rPr lang="ko-KR" altLang="en-US" sz="1172" dirty="0" err="1"/>
              <a:t>타이핑한후</a:t>
            </a:r>
            <a:r>
              <a:rPr lang="ko-KR" altLang="en-US" sz="1172" dirty="0"/>
              <a:t> 다시 편집모드로 전환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편집모드에서 다음 </a:t>
            </a:r>
            <a:r>
              <a:rPr lang="en-US" altLang="ko-KR" sz="1172" dirty="0"/>
              <a:t>3</a:t>
            </a:r>
            <a:r>
              <a:rPr lang="ko-KR" altLang="en-US" sz="1172" dirty="0"/>
              <a:t>자를 타이핑한 후 </a:t>
            </a:r>
            <a:r>
              <a:rPr lang="en-US" altLang="ko-KR" sz="1172" dirty="0"/>
              <a:t>:</a:t>
            </a:r>
            <a:r>
              <a:rPr lang="en-US" altLang="ko-KR" sz="1172" dirty="0" err="1"/>
              <a:t>wq</a:t>
            </a:r>
            <a:r>
              <a:rPr lang="en-US" altLang="ko-KR" sz="1172" dirty="0"/>
              <a:t> </a:t>
            </a:r>
            <a:r>
              <a:rPr lang="ko-KR" altLang="en-US" sz="1172" dirty="0" err="1"/>
              <a:t>엔터를</a:t>
            </a:r>
            <a:r>
              <a:rPr lang="ko-KR" altLang="en-US" sz="1172" dirty="0"/>
              <a:t> 치면 해당파일을 </a:t>
            </a:r>
            <a:r>
              <a:rPr lang="ko-KR" altLang="en-US" sz="1172" dirty="0" err="1"/>
              <a:t>수정후</a:t>
            </a:r>
            <a:r>
              <a:rPr lang="ko-KR" altLang="en-US" sz="1172" dirty="0"/>
              <a:t> 저장한 후</a:t>
            </a:r>
            <a:r>
              <a:rPr lang="en-US" altLang="ko-KR" sz="1172" dirty="0"/>
              <a:t> vi</a:t>
            </a:r>
            <a:r>
              <a:rPr lang="ko-KR" altLang="en-US" sz="1172" dirty="0"/>
              <a:t>를 </a:t>
            </a:r>
            <a:r>
              <a:rPr lang="ko-KR" altLang="en-US" sz="1172" dirty="0" err="1"/>
              <a:t>빠저나온다</a:t>
            </a:r>
            <a:r>
              <a:rPr lang="ko-KR" altLang="en-US" sz="1172" dirty="0"/>
              <a:t> 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u="sng" dirty="0"/>
              <a:t>지금까지 뭔가 하다가 잘못된 경우는 편집모드에서 </a:t>
            </a:r>
            <a:r>
              <a:rPr lang="en-US" altLang="ko-KR" sz="1172" u="sng" dirty="0"/>
              <a:t>:q! (</a:t>
            </a:r>
            <a:r>
              <a:rPr lang="ko-KR" altLang="en-US" sz="1172" u="sng" dirty="0" err="1"/>
              <a:t>저장안하고</a:t>
            </a:r>
            <a:r>
              <a:rPr lang="en-US" altLang="ko-KR" sz="1172" u="sng" dirty="0"/>
              <a:t> </a:t>
            </a:r>
            <a:r>
              <a:rPr lang="ko-KR" altLang="en-US" sz="1172" u="sng" dirty="0"/>
              <a:t>종료하기를 하고 다시 </a:t>
            </a:r>
            <a:r>
              <a:rPr lang="en-US" altLang="ko-KR" sz="1172" u="sng" dirty="0"/>
              <a:t>vi</a:t>
            </a:r>
            <a:r>
              <a:rPr lang="ko-KR" altLang="en-US" sz="1172" u="sng" dirty="0" err="1"/>
              <a:t>로</a:t>
            </a:r>
            <a:r>
              <a:rPr lang="ko-KR" altLang="en-US" sz="1172" u="sng" dirty="0"/>
              <a:t> 들어가 보자</a:t>
            </a:r>
            <a:endParaRPr lang="en-US" altLang="ko-KR" sz="1172" u="sng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$ cat /</a:t>
            </a:r>
            <a:r>
              <a:rPr lang="en-US" altLang="ko-KR" sz="1172" dirty="0" err="1"/>
              <a:t>etc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</a:t>
            </a:r>
            <a:r>
              <a:rPr lang="en-US" altLang="ko-KR" sz="1172" dirty="0"/>
              <a:t>/</a:t>
            </a:r>
            <a:r>
              <a:rPr lang="en-US" altLang="ko-KR" sz="1172" dirty="0" err="1"/>
              <a:t>sshd_config|more</a:t>
            </a:r>
            <a:r>
              <a:rPr lang="en-US" altLang="ko-KR" sz="1172" dirty="0"/>
              <a:t> </a:t>
            </a:r>
            <a:r>
              <a:rPr lang="ko-KR" altLang="en-US" sz="1172" dirty="0"/>
              <a:t>로 해당 줄이 잘 바뀌어 졌는지 확인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$shutdown –r now </a:t>
            </a:r>
            <a:r>
              <a:rPr lang="ko-KR" altLang="en-US" sz="1172" dirty="0"/>
              <a:t>로 시원하게 </a:t>
            </a:r>
            <a:r>
              <a:rPr lang="ko-KR" altLang="en-US" sz="1172" dirty="0" err="1"/>
              <a:t>재부팅</a:t>
            </a:r>
            <a:endParaRPr lang="ko-KR" altLang="en-US" sz="1172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680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879634" y="818918"/>
            <a:ext cx="7450138" cy="320925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학습내용 소개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리눅스는</a:t>
            </a:r>
            <a:r>
              <a:rPr lang="ko-KR" altLang="en-US" sz="1200" dirty="0"/>
              <a:t> 기업이나 공공기관</a:t>
            </a:r>
            <a:r>
              <a:rPr lang="en-US" altLang="ko-KR" sz="1200" dirty="0"/>
              <a:t>, </a:t>
            </a:r>
            <a:r>
              <a:rPr lang="ko-KR" altLang="en-US" sz="1200" dirty="0"/>
              <a:t>학교 등 </a:t>
            </a:r>
            <a:r>
              <a:rPr lang="ko-KR" altLang="en-US" sz="1200" dirty="0">
                <a:solidFill>
                  <a:srgbClr val="FF0000"/>
                </a:solidFill>
              </a:rPr>
              <a:t>정보시스템 서비스를 제공하는 서버의 운영체계</a:t>
            </a:r>
            <a:r>
              <a:rPr lang="ko-KR" altLang="en-US" sz="1200" dirty="0"/>
              <a:t>로 많이 사용되는 소프트웨어이다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리눅스 운영체계를 개인용 </a:t>
            </a:r>
            <a:r>
              <a:rPr lang="en-US" altLang="ko-KR" sz="1200" dirty="0"/>
              <a:t>PC</a:t>
            </a:r>
            <a:r>
              <a:rPr lang="ko-KR" altLang="en-US" sz="1200" dirty="0"/>
              <a:t>의 윈도우 운영체계를 대신하는 운영체계로 사용할 수도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또한 스마트폰에서 많이 사용되는 안드로이드 운영체계에 기본 바탕은 리눅스로 구성되어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본 과목에서는 </a:t>
            </a:r>
            <a:r>
              <a:rPr lang="ko-KR" altLang="en-US" sz="1200" dirty="0">
                <a:solidFill>
                  <a:srgbClr val="FF0000"/>
                </a:solidFill>
              </a:rPr>
              <a:t>서버형식의 리눅스 운영체계를 사용하는 방법 및 이를 활용하여 쉘 프로그램을 다루는 방법</a:t>
            </a:r>
            <a:r>
              <a:rPr lang="ko-KR" altLang="en-US" sz="1200" dirty="0"/>
              <a:t>을 배우고 실습한다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이를 위하여 본 단원에서는 운영체계</a:t>
            </a:r>
            <a:r>
              <a:rPr lang="en-US" altLang="ko-KR" sz="1200" dirty="0"/>
              <a:t>, </a:t>
            </a:r>
            <a:r>
              <a:rPr lang="ko-KR" altLang="en-US" sz="1200" dirty="0"/>
              <a:t>서버 등 관련용어를 정리하고</a:t>
            </a:r>
            <a:r>
              <a:rPr lang="en-US" altLang="ko-KR" sz="1200" dirty="0"/>
              <a:t>, </a:t>
            </a:r>
            <a:r>
              <a:rPr lang="ko-KR" altLang="en-US" sz="1200" dirty="0"/>
              <a:t>리눅스 운영체계를 설치하고 이 시스템에 접속하여 간단한 활용을 하는 부분은 기본이며</a:t>
            </a:r>
            <a:r>
              <a:rPr lang="en-US" altLang="ko-KR" sz="1200" dirty="0"/>
              <a:t>, </a:t>
            </a:r>
            <a:r>
              <a:rPr lang="ko-KR" altLang="en-US" sz="1200" dirty="0"/>
              <a:t>이를 활용한 개발환경을 구축한다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4186106"/>
            <a:ext cx="7450138" cy="21948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유닉스와 </a:t>
            </a:r>
            <a:r>
              <a:rPr lang="ko-KR" altLang="en-US" sz="1200" dirty="0" err="1"/>
              <a:t>리눅스라는</a:t>
            </a:r>
            <a:r>
              <a:rPr lang="ko-KR" altLang="en-US" sz="1200" dirty="0"/>
              <a:t> </a:t>
            </a:r>
            <a:r>
              <a:rPr lang="en-US" altLang="ko-KR" sz="1200" dirty="0"/>
              <a:t>OS</a:t>
            </a:r>
            <a:r>
              <a:rPr lang="ko-KR" altLang="en-US" sz="1200" dirty="0"/>
              <a:t>를 정의할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일반적인 </a:t>
            </a:r>
            <a:r>
              <a:rPr lang="ko-KR" altLang="en-US" sz="1200" dirty="0" err="1"/>
              <a:t>리눅스의</a:t>
            </a:r>
            <a:r>
              <a:rPr lang="ko-KR" altLang="en-US" sz="1200" dirty="0"/>
              <a:t> 종류인 데스크 탑 형식과 본 과목에서 학습하는 서버형식에 대하여 설명할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실습학습 중 어렵거나 혼자서 수행하기 어려울 때 게시판 등 커뮤니티 활용 및 웹사이트 검색 등 도움되는 정보와 문제해결방법을 고안할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클라이언트</a:t>
            </a:r>
            <a:r>
              <a:rPr lang="en-US" altLang="ko-KR" sz="1200" dirty="0"/>
              <a:t>/</a:t>
            </a:r>
            <a:r>
              <a:rPr lang="ko-KR" altLang="en-US" sz="1200" dirty="0" err="1"/>
              <a:t>서버환경의</a:t>
            </a:r>
            <a:r>
              <a:rPr lang="ko-KR" altLang="en-US" sz="1200" dirty="0"/>
              <a:t> 개발자 환경을 스스로 구축할 수 있다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2"/>
          <p:cNvSpPr>
            <a:spLocks noChangeArrowheads="1"/>
          </p:cNvSpPr>
          <p:nvPr/>
        </p:nvSpPr>
        <p:spPr bwMode="auto">
          <a:xfrm>
            <a:off x="906889" y="1164450"/>
            <a:ext cx="7948024" cy="129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ts val="586"/>
              </a:spcBef>
              <a:spcAft>
                <a:spcPts val="0"/>
              </a:spcAft>
              <a:defRPr/>
            </a:pPr>
            <a:r>
              <a:rPr lang="en-US" altLang="ko-KR" sz="1172" dirty="0"/>
              <a:t>5. </a:t>
            </a:r>
            <a:r>
              <a:rPr lang="ko-KR" altLang="en-US" sz="1172" dirty="0"/>
              <a:t>테스트 웹 페이지를 올려보자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en-US" altLang="ko-KR" sz="1172" dirty="0"/>
              <a:t>Notepad++ </a:t>
            </a:r>
            <a:r>
              <a:rPr lang="ko-KR" altLang="en-US" sz="1172" dirty="0"/>
              <a:t>의</a:t>
            </a:r>
            <a:r>
              <a:rPr lang="en-US" altLang="ko-KR" sz="1172" dirty="0"/>
              <a:t> </a:t>
            </a:r>
            <a:r>
              <a:rPr lang="en-US" altLang="ko-KR" sz="1172" dirty="0" err="1"/>
              <a:t>NppFTP</a:t>
            </a:r>
            <a:r>
              <a:rPr lang="ko-KR" altLang="en-US" sz="1172" dirty="0"/>
              <a:t>의 설정을 </a:t>
            </a:r>
            <a:r>
              <a:rPr lang="en-US" altLang="ko-KR" sz="1172" dirty="0"/>
              <a:t>root</a:t>
            </a:r>
            <a:r>
              <a:rPr lang="ko-KR" altLang="en-US" sz="1172" dirty="0"/>
              <a:t>로 접속하도록 변경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 err="1"/>
              <a:t>톰켓의</a:t>
            </a:r>
            <a:r>
              <a:rPr lang="ko-KR" altLang="en-US" sz="1172" dirty="0"/>
              <a:t> 기본 </a:t>
            </a:r>
            <a:r>
              <a:rPr lang="ko-KR" altLang="en-US" sz="1172" dirty="0" err="1"/>
              <a:t>디렉토리인</a:t>
            </a:r>
            <a:r>
              <a:rPr lang="ko-KR" altLang="en-US" sz="1172" dirty="0"/>
              <a:t> </a:t>
            </a:r>
            <a:r>
              <a:rPr lang="en-US" altLang="ko-KR" sz="1172" dirty="0"/>
              <a:t>/</a:t>
            </a:r>
            <a:r>
              <a:rPr lang="en-US" altLang="ko-KR" sz="1172" dirty="0" err="1"/>
              <a:t>var</a:t>
            </a:r>
            <a:r>
              <a:rPr lang="en-US" altLang="ko-KR" sz="1172" dirty="0"/>
              <a:t>/lib/tomcat7/</a:t>
            </a:r>
            <a:r>
              <a:rPr lang="en-US" altLang="ko-KR" sz="1172" dirty="0" err="1"/>
              <a:t>webapps</a:t>
            </a:r>
            <a:r>
              <a:rPr lang="en-US" altLang="ko-KR" sz="1172" dirty="0"/>
              <a:t>/ROOT/ </a:t>
            </a:r>
            <a:r>
              <a:rPr lang="ko-KR" altLang="en-US" sz="1172" dirty="0"/>
              <a:t>를 설정하여 편리하게 사용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일단 </a:t>
            </a:r>
            <a:r>
              <a:rPr lang="en-US" altLang="ko-KR" sz="1172" dirty="0"/>
              <a:t>notepad++</a:t>
            </a:r>
            <a:r>
              <a:rPr lang="ko-KR" altLang="en-US" sz="1172" dirty="0"/>
              <a:t>에서</a:t>
            </a:r>
            <a:r>
              <a:rPr lang="en-US" altLang="ko-KR" sz="1172" dirty="0"/>
              <a:t> </a:t>
            </a:r>
            <a:r>
              <a:rPr lang="ko-KR" altLang="en-US" sz="1172" dirty="0"/>
              <a:t>다음 </a:t>
            </a:r>
            <a:r>
              <a:rPr lang="en-US" altLang="ko-KR" sz="1172" dirty="0" err="1"/>
              <a:t>hello.jsp</a:t>
            </a:r>
            <a:r>
              <a:rPr lang="ko-KR" altLang="en-US" sz="1172" dirty="0"/>
              <a:t>를 작성 및 업로드</a:t>
            </a:r>
            <a:endParaRPr lang="en-US" altLang="ko-KR" sz="1172" dirty="0"/>
          </a:p>
          <a:p>
            <a:pPr marL="334910" indent="-334910" eaLnBrk="1" hangingPunct="1">
              <a:spcBef>
                <a:spcPts val="586"/>
              </a:spcBef>
              <a:spcAft>
                <a:spcPts val="0"/>
              </a:spcAft>
              <a:buFontTx/>
              <a:buAutoNum type="arabicParenR"/>
              <a:defRPr/>
            </a:pPr>
            <a:r>
              <a:rPr lang="ko-KR" altLang="en-US" sz="1172" dirty="0"/>
              <a:t>브라우저로 해당 </a:t>
            </a:r>
            <a:r>
              <a:rPr lang="en-US" altLang="ko-KR" sz="1172" dirty="0" err="1"/>
              <a:t>jsp</a:t>
            </a:r>
            <a:r>
              <a:rPr lang="ko-KR" altLang="en-US" sz="1172" dirty="0"/>
              <a:t>가 잘 보이면 설치 오케이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417" y="2498101"/>
            <a:ext cx="4641854" cy="3897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9606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r>
              <a:rPr lang="en-US" altLang="ko-KR" sz="1800" dirty="0"/>
              <a:t>(2)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DE5B5-1B21-4839-BBF2-618B7CDCE086}"/>
              </a:ext>
            </a:extLst>
          </p:cNvPr>
          <p:cNvSpPr txBox="1"/>
          <p:nvPr/>
        </p:nvSpPr>
        <p:spPr>
          <a:xfrm>
            <a:off x="569864" y="1410969"/>
            <a:ext cx="8810776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어느 </a:t>
            </a:r>
            <a:r>
              <a:rPr lang="ko-KR" altLang="en-US" sz="3200" dirty="0" err="1">
                <a:solidFill>
                  <a:srgbClr val="FF0000"/>
                </a:solidFill>
              </a:rPr>
              <a:t>선배학우의</a:t>
            </a:r>
            <a:r>
              <a:rPr lang="ko-KR" altLang="en-US" sz="3200" dirty="0">
                <a:solidFill>
                  <a:srgbClr val="FF0000"/>
                </a:solidFill>
              </a:rPr>
              <a:t> 실습한 캡처를 그대로 올릴 테니 여러분도 참고하여 다음과 같이 실습한 내용을 순간순간 캡처하여 </a:t>
            </a:r>
            <a:r>
              <a:rPr lang="en-US" altLang="ko-KR" sz="3200" dirty="0">
                <a:solidFill>
                  <a:srgbClr val="FF0000"/>
                </a:solidFill>
              </a:rPr>
              <a:t>Ppt</a:t>
            </a:r>
            <a:r>
              <a:rPr lang="ko-KR" altLang="en-US" sz="3200" dirty="0">
                <a:solidFill>
                  <a:srgbClr val="FF0000"/>
                </a:solidFill>
              </a:rPr>
              <a:t>를 만들어 제출한다</a:t>
            </a:r>
            <a:r>
              <a:rPr lang="en-US" altLang="ko-KR" sz="3200" dirty="0">
                <a:solidFill>
                  <a:srgbClr val="FF0000"/>
                </a:solidFill>
              </a:rPr>
              <a:t>.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26554-06D8-4E82-B2FF-E789CF5A824D}"/>
              </a:ext>
            </a:extLst>
          </p:cNvPr>
          <p:cNvSpPr txBox="1"/>
          <p:nvPr/>
        </p:nvSpPr>
        <p:spPr>
          <a:xfrm>
            <a:off x="1166532" y="4590120"/>
            <a:ext cx="8214108" cy="152041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칭찬 </a:t>
            </a:r>
            <a:r>
              <a:rPr lang="en-US" altLang="ko-KR" dirty="0"/>
              <a:t>: </a:t>
            </a:r>
            <a:r>
              <a:rPr lang="ko-KR" altLang="en-US" dirty="0"/>
              <a:t>처음 마음가짐으로 열심히 하나하나를 모두 캡처하려 노력했음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부족 </a:t>
            </a:r>
            <a:r>
              <a:rPr lang="en-US" altLang="ko-KR" dirty="0"/>
              <a:t>: </a:t>
            </a:r>
            <a:r>
              <a:rPr lang="ko-KR" altLang="en-US" dirty="0"/>
              <a:t>영어로 나오는 화면이나 옵션을 </a:t>
            </a:r>
            <a:r>
              <a:rPr lang="ko-KR" altLang="en-US" dirty="0" err="1"/>
              <a:t>선택할때</a:t>
            </a:r>
            <a:r>
              <a:rPr lang="ko-KR" altLang="en-US" dirty="0"/>
              <a:t> 무엇을 눌러야 할지는 설명되어 있으나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ko-KR" altLang="en-US" dirty="0"/>
              <a:t>왜 그걸 눌러야 하는 이유는 적지 않음</a:t>
            </a:r>
            <a:endParaRPr lang="en-US" altLang="ko-KR" dirty="0"/>
          </a:p>
          <a:p>
            <a:r>
              <a:rPr lang="en-US" altLang="ko-KR" dirty="0"/>
              <a:t>         </a:t>
            </a:r>
            <a:r>
              <a:rPr lang="ko-KR" altLang="en-US" dirty="0"/>
              <a:t>또 몇몇 화면을 틀렸음 </a:t>
            </a:r>
            <a:r>
              <a:rPr lang="en-US" altLang="ko-KR" dirty="0"/>
              <a:t>-&gt; </a:t>
            </a:r>
            <a:r>
              <a:rPr lang="ko-KR" altLang="en-US" dirty="0"/>
              <a:t>우분투 데스크탑 버전이 아닌 서버버전으로 설치</a:t>
            </a:r>
            <a:endParaRPr lang="en-US" altLang="ko-KR" dirty="0"/>
          </a:p>
          <a:p>
            <a:r>
              <a:rPr lang="en-US" altLang="ko-KR" dirty="0"/>
              <a:t>                                           </a:t>
            </a:r>
            <a:r>
              <a:rPr lang="ko-KR" altLang="en-US" dirty="0"/>
              <a:t>처음 패스워드 바꾸는 </a:t>
            </a:r>
            <a:r>
              <a:rPr lang="ko-KR" altLang="en-US" dirty="0" err="1"/>
              <a:t>부분등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354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" y="785321"/>
            <a:ext cx="9029185" cy="52674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749496" y="3419069"/>
            <a:ext cx="1827256" cy="4417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6" name="TextBox 5"/>
          <p:cNvSpPr txBox="1"/>
          <p:nvPr/>
        </p:nvSpPr>
        <p:spPr>
          <a:xfrm>
            <a:off x="5260889" y="2222543"/>
            <a:ext cx="3507259" cy="77251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hlinkClick r:id="rId3"/>
              </a:rPr>
              <a:t>https://ubuntu.com/download/desktop</a:t>
            </a:r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r>
              <a:rPr lang="en-US" altLang="ko-KR" sz="1300" dirty="0"/>
              <a:t>Ubuntu LTS </a:t>
            </a:r>
            <a:r>
              <a:rPr lang="ko-KR" altLang="en-US" sz="1300" dirty="0"/>
              <a:t>버전 다운로드</a:t>
            </a:r>
          </a:p>
        </p:txBody>
      </p:sp>
    </p:spTree>
    <p:extLst>
      <p:ext uri="{BB962C8B-B14F-4D97-AF65-F5344CB8AC3E}">
        <p14:creationId xmlns:p14="http://schemas.microsoft.com/office/powerpoint/2010/main" val="1165171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9" y="797719"/>
            <a:ext cx="9255919" cy="51696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145381" y="2698433"/>
            <a:ext cx="749141" cy="105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6" name="TextBox 5"/>
          <p:cNvSpPr txBox="1"/>
          <p:nvPr/>
        </p:nvSpPr>
        <p:spPr>
          <a:xfrm>
            <a:off x="4953001" y="2323330"/>
            <a:ext cx="3507259" cy="1212640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hlinkClick r:id="rId3"/>
              </a:rPr>
              <a:t>https://www.virtualbox.org/wiki/Downloads</a:t>
            </a:r>
            <a:endParaRPr lang="en-US" altLang="ko-KR" sz="1300" dirty="0"/>
          </a:p>
          <a:p>
            <a:pPr algn="ctr"/>
            <a:endParaRPr lang="en-US" altLang="ko-KR" sz="1300" dirty="0"/>
          </a:p>
          <a:p>
            <a:pPr algn="ctr"/>
            <a:r>
              <a:rPr lang="en-US" altLang="ko-KR" sz="1300" dirty="0" err="1"/>
              <a:t>VirtualBox</a:t>
            </a:r>
            <a:r>
              <a:rPr lang="en-US" altLang="ko-KR" sz="1300" dirty="0"/>
              <a:t> </a:t>
            </a:r>
            <a:r>
              <a:rPr lang="ko-KR" altLang="en-US" sz="1300" dirty="0"/>
              <a:t>다운로드</a:t>
            </a:r>
            <a:endParaRPr lang="en-US" altLang="ko-KR" sz="1300" dirty="0"/>
          </a:p>
          <a:p>
            <a:pPr algn="ctr"/>
            <a:r>
              <a:rPr lang="en-US" altLang="ko-KR" sz="1300" dirty="0"/>
              <a:t>Window Hosts </a:t>
            </a:r>
            <a:r>
              <a:rPr lang="ko-KR" altLang="en-US" sz="1300" dirty="0"/>
              <a:t>버전</a:t>
            </a:r>
          </a:p>
        </p:txBody>
      </p:sp>
    </p:spTree>
    <p:extLst>
      <p:ext uri="{BB962C8B-B14F-4D97-AF65-F5344CB8AC3E}">
        <p14:creationId xmlns:p14="http://schemas.microsoft.com/office/powerpoint/2010/main" val="444685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990" t="31613" r="37043" b="35613"/>
          <a:stretch/>
        </p:blipFill>
        <p:spPr>
          <a:xfrm>
            <a:off x="3019733" y="1721413"/>
            <a:ext cx="3858546" cy="30436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9371" y="5026843"/>
            <a:ext cx="3507259" cy="532453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설치 파일 다운 후 실행</a:t>
            </a:r>
            <a:endParaRPr lang="en-US" altLang="ko-KR" sz="1300" dirty="0"/>
          </a:p>
          <a:p>
            <a:pPr algn="ctr"/>
            <a:r>
              <a:rPr lang="en-US" altLang="ko-KR" sz="1300" dirty="0"/>
              <a:t>NEXT </a:t>
            </a:r>
            <a:r>
              <a:rPr lang="ko-KR" altLang="en-US" sz="1300" dirty="0"/>
              <a:t>클릭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1136" y="802832"/>
            <a:ext cx="3507259" cy="29238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 err="1"/>
              <a:t>VirtualBox</a:t>
            </a:r>
            <a:r>
              <a:rPr lang="en-US" altLang="ko-KR" sz="1300" dirty="0"/>
              <a:t> </a:t>
            </a:r>
            <a:r>
              <a:rPr lang="ko-KR" altLang="en-US" sz="1300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2649946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7153" t="31889" r="37153" b="36333"/>
          <a:stretch/>
        </p:blipFill>
        <p:spPr>
          <a:xfrm>
            <a:off x="3044031" y="1747044"/>
            <a:ext cx="3817938" cy="29511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99371" y="5026842"/>
            <a:ext cx="3507259" cy="29238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NEXT </a:t>
            </a:r>
            <a:r>
              <a:rPr lang="ko-KR" altLang="en-US" sz="13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4624747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905" t="31683" r="36984" b="35428"/>
          <a:stretch/>
        </p:blipFill>
        <p:spPr>
          <a:xfrm>
            <a:off x="3007178" y="1727880"/>
            <a:ext cx="3879851" cy="3054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9371" y="5026842"/>
            <a:ext cx="3507259" cy="292388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NEXT </a:t>
            </a:r>
            <a:r>
              <a:rPr lang="ko-KR" altLang="en-US" sz="13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283313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7143" t="32063" r="36984" b="35809"/>
          <a:stretch/>
        </p:blipFill>
        <p:spPr>
          <a:xfrm>
            <a:off x="3042558" y="1763259"/>
            <a:ext cx="3844471" cy="29835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9371" y="5026842"/>
            <a:ext cx="3507259" cy="292388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Yes </a:t>
            </a:r>
            <a:r>
              <a:rPr lang="ko-KR" altLang="en-US" sz="13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688928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7063" t="31937" r="36984" b="35556"/>
          <a:stretch/>
        </p:blipFill>
        <p:spPr>
          <a:xfrm>
            <a:off x="3030764" y="1751466"/>
            <a:ext cx="3856265" cy="30189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99371" y="5026842"/>
            <a:ext cx="3507259" cy="292388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/>
              <a:t>Install </a:t>
            </a:r>
            <a:r>
              <a:rPr lang="ko-KR" altLang="en-US" sz="13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494671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6984" t="32191" r="36984" b="35682"/>
          <a:stretch/>
        </p:blipFill>
        <p:spPr>
          <a:xfrm>
            <a:off x="3018972" y="1775052"/>
            <a:ext cx="3868057" cy="29835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18972" y="5026843"/>
            <a:ext cx="3868057" cy="532453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설치가 정상적으로 완료되면 이 화면이 뜸</a:t>
            </a:r>
            <a:endParaRPr lang="en-US" altLang="ko-KR" sz="1300" dirty="0"/>
          </a:p>
          <a:p>
            <a:pPr algn="ctr"/>
            <a:r>
              <a:rPr lang="en-US" altLang="ko-KR" sz="1300" dirty="0"/>
              <a:t>Finish </a:t>
            </a:r>
            <a:r>
              <a:rPr lang="ko-KR" altLang="en-US" sz="13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36423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학습전</a:t>
            </a:r>
            <a:r>
              <a:rPr lang="ko-KR" altLang="en-US" sz="1600" dirty="0"/>
              <a:t>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“유닉스”와 “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”라는 단어를 웹 검색</a:t>
            </a:r>
            <a:r>
              <a:rPr lang="en-US" altLang="ko-KR" sz="1200" dirty="0"/>
              <a:t>(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구글</a:t>
            </a:r>
            <a:r>
              <a:rPr lang="ko-KR" altLang="en-US" sz="1200" dirty="0"/>
              <a:t> 등</a:t>
            </a:r>
            <a:r>
              <a:rPr lang="en-US" altLang="ko-KR" sz="1200" dirty="0"/>
              <a:t>).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일반적으로 “서버”라고 지칭하는 시스템의 의미를 조사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“</a:t>
            </a:r>
            <a:r>
              <a:rPr lang="ko-KR" altLang="en-US" sz="1200" dirty="0" err="1"/>
              <a:t>우분투</a:t>
            </a:r>
            <a:r>
              <a:rPr lang="en-US" altLang="ko-KR" sz="1200" dirty="0"/>
              <a:t>(</a:t>
            </a:r>
            <a:r>
              <a:rPr lang="en-US" altLang="ko-KR" sz="1200" dirty="0" err="1"/>
              <a:t>ubuntu</a:t>
            </a:r>
            <a:r>
              <a:rPr lang="en-US" altLang="ko-KR" sz="1200" dirty="0"/>
              <a:t>)”</a:t>
            </a:r>
            <a:r>
              <a:rPr lang="ko-KR" altLang="en-US" sz="1200" dirty="0"/>
              <a:t>라는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종류를 웹 검색을 통하여 알아보고</a:t>
            </a:r>
            <a:r>
              <a:rPr lang="en-US" altLang="ko-KR" sz="1200" dirty="0"/>
              <a:t>, </a:t>
            </a:r>
            <a:r>
              <a:rPr lang="ko-KR" altLang="en-US" sz="1200" dirty="0"/>
              <a:t>우분투 웹사이트에 가서 정보를 검색</a:t>
            </a:r>
            <a:r>
              <a:rPr lang="en-US" altLang="ko-KR" sz="1200" dirty="0"/>
              <a:t>. </a:t>
            </a:r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524777" y="3557373"/>
            <a:ext cx="8073938" cy="2826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용어 </a:t>
            </a:r>
            <a:r>
              <a:rPr lang="en-US" altLang="ko-KR" sz="1600" dirty="0"/>
              <a:t>( </a:t>
            </a:r>
            <a:r>
              <a:rPr lang="ko-KR" altLang="en-US" sz="1600" dirty="0"/>
              <a:t>강의 정리 시 필기</a:t>
            </a:r>
            <a:r>
              <a:rPr lang="en-US" altLang="ko-KR" sz="1600" dirty="0"/>
              <a:t> </a:t>
            </a:r>
            <a:r>
              <a:rPr lang="ko-KR" altLang="en-US" sz="1600" dirty="0"/>
              <a:t>할 것</a:t>
            </a:r>
            <a:r>
              <a:rPr lang="en-US" altLang="ko-KR" sz="160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클라이언트와 서버</a:t>
            </a:r>
            <a:r>
              <a:rPr lang="en-US" altLang="ko-KR" sz="1200" dirty="0"/>
              <a:t>(Server)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운영체계</a:t>
            </a:r>
            <a:r>
              <a:rPr lang="en-US" altLang="ko-KR" sz="1200" dirty="0"/>
              <a:t>(OS)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GUI (Graphical User Interface)  TUI(Text</a:t>
            </a:r>
            <a:r>
              <a:rPr lang="ko-KR" altLang="en-US" sz="1200" dirty="0"/>
              <a:t> </a:t>
            </a:r>
            <a:r>
              <a:rPr lang="en-US" altLang="ko-KR" sz="1200" dirty="0"/>
              <a:t>User</a:t>
            </a:r>
            <a:r>
              <a:rPr lang="ko-KR" altLang="en-US" sz="1200" dirty="0"/>
              <a:t> </a:t>
            </a:r>
            <a:r>
              <a:rPr lang="en-US" altLang="ko-KR" sz="1200" dirty="0"/>
              <a:t>Interface)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네트워크 기본 이론을 조사하고 모르는 용어 정리</a:t>
            </a:r>
            <a:r>
              <a:rPr lang="en-US" altLang="ko-KR" sz="1200" dirty="0"/>
              <a:t>(IP,</a:t>
            </a:r>
            <a:r>
              <a:rPr lang="ko-KR" altLang="en-US" sz="1200" dirty="0"/>
              <a:t>라우팅</a:t>
            </a:r>
            <a:r>
              <a:rPr lang="en-US" altLang="ko-KR" sz="1200" dirty="0"/>
              <a:t>,DNS, NAT/</a:t>
            </a:r>
            <a:r>
              <a:rPr lang="ko-KR" altLang="en-US" sz="1200" dirty="0"/>
              <a:t>고정</a:t>
            </a:r>
            <a:r>
              <a:rPr lang="en-US" altLang="ko-KR" sz="1200" dirty="0"/>
              <a:t>IP, </a:t>
            </a:r>
            <a:r>
              <a:rPr lang="ko-KR" altLang="en-US" sz="1200" dirty="0"/>
              <a:t>공인</a:t>
            </a:r>
            <a:r>
              <a:rPr lang="en-US" altLang="ko-KR" sz="1200" dirty="0"/>
              <a:t>IP/</a:t>
            </a:r>
            <a:r>
              <a:rPr lang="ko-KR" altLang="en-US" sz="1200" dirty="0"/>
              <a:t>사설</a:t>
            </a:r>
            <a:r>
              <a:rPr lang="en-US" altLang="ko-KR" sz="1200" dirty="0"/>
              <a:t>IP, </a:t>
            </a:r>
            <a:r>
              <a:rPr lang="ko-KR" altLang="en-US" sz="1200" dirty="0" err="1"/>
              <a:t>포트포워딩</a:t>
            </a:r>
            <a:r>
              <a:rPr lang="en-US" altLang="ko-KR" sz="120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 err="1"/>
              <a:t>Ssh</a:t>
            </a:r>
            <a:r>
              <a:rPr lang="en-US" altLang="ko-KR" sz="1200" dirty="0"/>
              <a:t>, putty, </a:t>
            </a:r>
            <a:r>
              <a:rPr lang="ko-KR" altLang="en-US" sz="1200" dirty="0"/>
              <a:t>포트</a:t>
            </a:r>
            <a:r>
              <a:rPr lang="en-US" altLang="ko-KR" sz="1200" dirty="0"/>
              <a:t>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웹서버</a:t>
            </a:r>
            <a:r>
              <a:rPr lang="ko-KR" altLang="en-US" sz="1200" dirty="0"/>
              <a:t> </a:t>
            </a:r>
            <a:r>
              <a:rPr lang="en-US" altLang="ko-KR" sz="1200" dirty="0"/>
              <a:t>(Apache), WAS (Tomcat),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312" t="7167" r="18959" b="19500"/>
          <a:stretch/>
        </p:blipFill>
        <p:spPr>
          <a:xfrm>
            <a:off x="2581318" y="1238637"/>
            <a:ext cx="4743364" cy="3085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8972" y="4631941"/>
            <a:ext cx="3868057" cy="1442703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i="1" dirty="0" err="1"/>
              <a:t>VirtualBox</a:t>
            </a:r>
            <a:r>
              <a:rPr lang="en-US" altLang="ko-KR" sz="975" i="1" dirty="0"/>
              <a:t> </a:t>
            </a:r>
            <a:r>
              <a:rPr lang="ko-KR" altLang="en-US" sz="975" i="1" dirty="0"/>
              <a:t>설치 후 아이콘 클릭 시 해당 화면 출력</a:t>
            </a:r>
            <a:endParaRPr lang="en-US" altLang="ko-KR" sz="975" i="1" dirty="0"/>
          </a:p>
          <a:p>
            <a:pPr algn="ctr"/>
            <a:endParaRPr lang="en-US" altLang="ko-KR" sz="975" i="1" dirty="0"/>
          </a:p>
          <a:p>
            <a:pPr algn="ctr"/>
            <a:r>
              <a:rPr lang="ko-KR" altLang="en-US" sz="975" i="1" dirty="0"/>
              <a:t>상단의 </a:t>
            </a:r>
            <a:r>
              <a:rPr lang="ko-KR" altLang="en-US" sz="975" i="1" dirty="0" err="1"/>
              <a:t>새로만들기</a:t>
            </a:r>
            <a:r>
              <a:rPr lang="ko-KR" altLang="en-US" sz="975" i="1" dirty="0"/>
              <a:t> 클릭 </a:t>
            </a:r>
            <a:r>
              <a:rPr lang="en-US" altLang="ko-KR" sz="975" i="1" dirty="0"/>
              <a:t>-&gt; </a:t>
            </a:r>
            <a:r>
              <a:rPr lang="ko-KR" altLang="en-US" sz="975" i="1" dirty="0"/>
              <a:t>이름 지정 </a:t>
            </a:r>
            <a:r>
              <a:rPr lang="en-US" altLang="ko-KR" sz="975" i="1" dirty="0"/>
              <a:t>-&gt; </a:t>
            </a:r>
          </a:p>
          <a:p>
            <a:pPr algn="ctr"/>
            <a:r>
              <a:rPr lang="ko-KR" altLang="en-US" sz="975" i="1" dirty="0"/>
              <a:t>종류 </a:t>
            </a:r>
            <a:r>
              <a:rPr lang="en-US" altLang="ko-KR" sz="975" i="1" dirty="0"/>
              <a:t>Linux </a:t>
            </a:r>
            <a:r>
              <a:rPr lang="ko-KR" altLang="en-US" sz="975" i="1" dirty="0"/>
              <a:t>선택 </a:t>
            </a:r>
            <a:r>
              <a:rPr lang="en-US" altLang="ko-KR" sz="975" i="1" dirty="0"/>
              <a:t>-&gt; Ubuntu(64-bit) </a:t>
            </a:r>
            <a:r>
              <a:rPr lang="ko-KR" altLang="en-US" sz="975" i="1" dirty="0"/>
              <a:t>설정 </a:t>
            </a:r>
            <a:r>
              <a:rPr lang="en-US" altLang="ko-KR" sz="975" i="1" dirty="0"/>
              <a:t>-&gt; </a:t>
            </a:r>
            <a:r>
              <a:rPr lang="ko-KR" altLang="en-US" sz="975" i="1" dirty="0"/>
              <a:t>다음 클릭</a:t>
            </a:r>
            <a:endParaRPr lang="en-US" altLang="ko-KR" sz="975" i="1" dirty="0"/>
          </a:p>
          <a:p>
            <a:pPr algn="ctr"/>
            <a:endParaRPr lang="en-US" altLang="ko-KR" sz="975" i="1" dirty="0"/>
          </a:p>
          <a:p>
            <a:pPr algn="ctr"/>
            <a:r>
              <a:rPr lang="ko-KR" altLang="en-US" sz="975" i="1" dirty="0"/>
              <a:t>만약 </a:t>
            </a:r>
            <a:r>
              <a:rPr lang="en-US" altLang="ko-KR" sz="975" i="1" dirty="0"/>
              <a:t>64-bit</a:t>
            </a:r>
            <a:r>
              <a:rPr lang="ko-KR" altLang="en-US" sz="975" i="1" dirty="0"/>
              <a:t>가 보이지 않는다면 </a:t>
            </a:r>
            <a:r>
              <a:rPr lang="en-US" altLang="ko-KR" sz="975" i="1" dirty="0"/>
              <a:t>BIOS </a:t>
            </a:r>
            <a:r>
              <a:rPr lang="ko-KR" altLang="en-US" sz="975" i="1" dirty="0"/>
              <a:t>진입하여 </a:t>
            </a:r>
            <a:r>
              <a:rPr lang="en-US" altLang="ko-KR" sz="975" i="1" dirty="0"/>
              <a:t>Virtualization </a:t>
            </a:r>
            <a:r>
              <a:rPr lang="ko-KR" altLang="en-US" sz="975" i="1" dirty="0"/>
              <a:t>활성화</a:t>
            </a:r>
            <a:r>
              <a:rPr lang="en-US" altLang="ko-KR" sz="975" i="1" dirty="0"/>
              <a:t>(</a:t>
            </a:r>
            <a:r>
              <a:rPr lang="en-US" altLang="ko-KR" sz="975" i="1" dirty="0" err="1"/>
              <a:t>hp</a:t>
            </a:r>
            <a:r>
              <a:rPr lang="ko-KR" altLang="en-US" sz="975" i="1" dirty="0"/>
              <a:t>의 경우 </a:t>
            </a:r>
            <a:r>
              <a:rPr lang="en-US" altLang="ko-KR" sz="975" i="1" dirty="0"/>
              <a:t>= </a:t>
            </a:r>
            <a:r>
              <a:rPr lang="en-US" altLang="ko-KR" sz="975" i="1" dirty="0">
                <a:hlinkClick r:id="rId3"/>
              </a:rPr>
              <a:t>https://support.hp.com/kr-ko/document/c04773339</a:t>
            </a:r>
            <a:r>
              <a:rPr lang="en-US" altLang="ko-KR" sz="975" i="1" dirty="0"/>
              <a:t>)</a:t>
            </a:r>
            <a:endParaRPr lang="ko-KR" altLang="en-US" sz="975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81136" y="802832"/>
            <a:ext cx="3507259" cy="29238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가상 머신 만들기</a:t>
            </a:r>
          </a:p>
        </p:txBody>
      </p:sp>
    </p:spTree>
    <p:extLst>
      <p:ext uri="{BB962C8B-B14F-4D97-AF65-F5344CB8AC3E}">
        <p14:creationId xmlns:p14="http://schemas.microsoft.com/office/powerpoint/2010/main" val="28788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222" t="27666" r="35764" b="38111"/>
          <a:stretch/>
        </p:blipFill>
        <p:spPr>
          <a:xfrm>
            <a:off x="3219450" y="1385888"/>
            <a:ext cx="3271044" cy="3178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19450" y="4631942"/>
            <a:ext cx="3271044" cy="9625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메모리 크기는 임의로 설정할 수 있다</a:t>
            </a:r>
            <a:r>
              <a:rPr lang="en-US" altLang="ko-KR" sz="975" dirty="0"/>
              <a:t>.</a:t>
            </a:r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지금은 미리 설정된 값인 </a:t>
            </a:r>
            <a:r>
              <a:rPr lang="en-US" altLang="ko-KR" sz="975" dirty="0"/>
              <a:t>1024MB</a:t>
            </a:r>
            <a:r>
              <a:rPr lang="ko-KR" altLang="en-US" sz="975" dirty="0"/>
              <a:t>로 설정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다음 클릭</a:t>
            </a:r>
          </a:p>
        </p:txBody>
      </p:sp>
    </p:spTree>
    <p:extLst>
      <p:ext uri="{BB962C8B-B14F-4D97-AF65-F5344CB8AC3E}">
        <p14:creationId xmlns:p14="http://schemas.microsoft.com/office/powerpoint/2010/main" val="391693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291" t="27889" r="35903" b="37666"/>
          <a:stretch/>
        </p:blipFill>
        <p:spPr>
          <a:xfrm>
            <a:off x="3178175" y="1344612"/>
            <a:ext cx="3240088" cy="3198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78175" y="4631942"/>
            <a:ext cx="3240088" cy="1112612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마찬가지로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지금은 미리 설정된 값인 지금 새 가상 하드 디스크 만들기 설정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만들기 클릭</a:t>
            </a:r>
          </a:p>
        </p:txBody>
      </p:sp>
    </p:spTree>
    <p:extLst>
      <p:ext uri="{BB962C8B-B14F-4D97-AF65-F5344CB8AC3E}">
        <p14:creationId xmlns:p14="http://schemas.microsoft.com/office/powerpoint/2010/main" val="4074154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431" t="26556" r="36250" b="37111"/>
          <a:stretch/>
        </p:blipFill>
        <p:spPr>
          <a:xfrm>
            <a:off x="3126581" y="1179513"/>
            <a:ext cx="3167856" cy="33742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26581" y="4652579"/>
            <a:ext cx="3167856" cy="111261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마찬가지로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지금은 미리 설정된 값인 </a:t>
            </a:r>
            <a:r>
              <a:rPr lang="en-US" altLang="ko-KR" sz="975" dirty="0"/>
              <a:t>VID(</a:t>
            </a:r>
            <a:r>
              <a:rPr lang="en-US" altLang="ko-KR" sz="975" dirty="0" err="1"/>
              <a:t>VirtualBox</a:t>
            </a:r>
            <a:r>
              <a:rPr lang="en-US" altLang="ko-KR" sz="975" dirty="0"/>
              <a:t> </a:t>
            </a:r>
            <a:r>
              <a:rPr lang="ko-KR" altLang="en-US" sz="975" dirty="0"/>
              <a:t>디스크 이미지</a:t>
            </a:r>
            <a:r>
              <a:rPr lang="en-US" altLang="ko-KR" sz="975" dirty="0"/>
              <a:t>)</a:t>
            </a:r>
            <a:r>
              <a:rPr lang="ko-KR" altLang="en-US" sz="975" dirty="0"/>
              <a:t>설정</a:t>
            </a:r>
            <a:endParaRPr lang="en-US" altLang="ko-KR" sz="975" dirty="0"/>
          </a:p>
          <a:p>
            <a:pPr algn="ctr"/>
            <a:endParaRPr lang="en-US" altLang="ko-KR" sz="975" dirty="0">
              <a:solidFill>
                <a:srgbClr val="FFFF00"/>
              </a:solidFill>
            </a:endParaRPr>
          </a:p>
          <a:p>
            <a:pPr algn="ctr"/>
            <a:r>
              <a:rPr lang="ko-KR" altLang="en-US" sz="975" dirty="0"/>
              <a:t>다음 클릭</a:t>
            </a:r>
          </a:p>
        </p:txBody>
      </p:sp>
    </p:spTree>
    <p:extLst>
      <p:ext uri="{BB962C8B-B14F-4D97-AF65-F5344CB8AC3E}">
        <p14:creationId xmlns:p14="http://schemas.microsoft.com/office/powerpoint/2010/main" val="902880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430" t="26445" r="36042" b="36445"/>
          <a:stretch/>
        </p:blipFill>
        <p:spPr>
          <a:xfrm>
            <a:off x="3250406" y="1127919"/>
            <a:ext cx="3198813" cy="3446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0406" y="4652579"/>
            <a:ext cx="3198813" cy="9625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마찬가지로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지금은 미리 설정된 값인 동적 할당</a:t>
            </a:r>
            <a:r>
              <a:rPr lang="en-US" altLang="ko-KR" sz="975" dirty="0"/>
              <a:t>(D)</a:t>
            </a:r>
            <a:r>
              <a:rPr lang="ko-KR" altLang="en-US" sz="975" dirty="0"/>
              <a:t>설정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다음 클릭</a:t>
            </a:r>
          </a:p>
        </p:txBody>
      </p:sp>
    </p:spTree>
    <p:extLst>
      <p:ext uri="{BB962C8B-B14F-4D97-AF65-F5344CB8AC3E}">
        <p14:creationId xmlns:p14="http://schemas.microsoft.com/office/powerpoint/2010/main" val="38546646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569" t="26778" r="36181" b="36555"/>
          <a:stretch/>
        </p:blipFill>
        <p:spPr>
          <a:xfrm>
            <a:off x="3126581" y="1231106"/>
            <a:ext cx="3157538" cy="34051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6581" y="4829472"/>
            <a:ext cx="3157538" cy="9625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마찬가지로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지금은 미리 설정된 값인 </a:t>
            </a:r>
            <a:r>
              <a:rPr lang="en-US" altLang="ko-KR" sz="975" dirty="0"/>
              <a:t>10.00GB </a:t>
            </a:r>
            <a:r>
              <a:rPr lang="ko-KR" altLang="en-US" sz="975" dirty="0"/>
              <a:t>설정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만들기 클릭</a:t>
            </a:r>
          </a:p>
        </p:txBody>
      </p:sp>
    </p:spTree>
    <p:extLst>
      <p:ext uri="{BB962C8B-B14F-4D97-AF65-F5344CB8AC3E}">
        <p14:creationId xmlns:p14="http://schemas.microsoft.com/office/powerpoint/2010/main" val="2390352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05465" y="4889911"/>
            <a:ext cx="3868057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정상적으로 만들어졌다면 다음 화면이 뜨게 된다</a:t>
            </a:r>
            <a:r>
              <a:rPr lang="en-US" altLang="ko-KR" sz="975" dirty="0"/>
              <a:t>.</a:t>
            </a:r>
          </a:p>
          <a:p>
            <a:pPr algn="ctr"/>
            <a:r>
              <a:rPr lang="ko-KR" altLang="en-US" sz="975" dirty="0"/>
              <a:t>저장소 </a:t>
            </a:r>
            <a:r>
              <a:rPr lang="en-US" altLang="ko-KR" sz="975" dirty="0"/>
              <a:t>-&gt; [</a:t>
            </a:r>
            <a:r>
              <a:rPr lang="ko-KR" altLang="en-US" sz="975" dirty="0"/>
              <a:t>광학 드라이브</a:t>
            </a:r>
            <a:r>
              <a:rPr lang="en-US" altLang="ko-KR" sz="975" dirty="0"/>
              <a:t>] </a:t>
            </a:r>
            <a:r>
              <a:rPr lang="ko-KR" altLang="en-US" sz="975" dirty="0" err="1"/>
              <a:t>비어있음</a:t>
            </a:r>
            <a:r>
              <a:rPr lang="ko-KR" altLang="en-US" sz="975" dirty="0"/>
              <a:t> 클릭</a:t>
            </a:r>
            <a:endParaRPr lang="en-US" altLang="ko-KR" sz="975" dirty="0"/>
          </a:p>
          <a:p>
            <a:pPr algn="ctr"/>
            <a:r>
              <a:rPr lang="en-US" altLang="ko-KR" sz="975" dirty="0"/>
              <a:t>-&gt; </a:t>
            </a:r>
            <a:r>
              <a:rPr lang="ko-KR" altLang="en-US" sz="975" dirty="0"/>
              <a:t>디스크 이미지 선택</a:t>
            </a:r>
            <a:r>
              <a:rPr lang="en-US" altLang="ko-KR" sz="975" dirty="0"/>
              <a:t>/</a:t>
            </a:r>
            <a:r>
              <a:rPr lang="ko-KR" altLang="en-US" sz="975" dirty="0"/>
              <a:t>만들기 클릭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5208" t="6666" r="18958" b="19444"/>
          <a:stretch/>
        </p:blipFill>
        <p:spPr>
          <a:xfrm>
            <a:off x="2768543" y="1035050"/>
            <a:ext cx="4141900" cy="34258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921125" y="2306209"/>
            <a:ext cx="2538413" cy="7925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569983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319" t="25333" r="29931" b="38444"/>
          <a:stretch/>
        </p:blipFill>
        <p:spPr>
          <a:xfrm>
            <a:off x="2321719" y="1014412"/>
            <a:ext cx="5014913" cy="3363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5465" y="4889910"/>
            <a:ext cx="3868057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좌측 상단 추가</a:t>
            </a:r>
            <a:r>
              <a:rPr lang="en-US" altLang="ko-KR" sz="975" dirty="0"/>
              <a:t>(A) </a:t>
            </a:r>
            <a:r>
              <a:rPr lang="ko-KR" altLang="en-US" sz="975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893418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7917" t="40555" r="12708" b="10111"/>
          <a:stretch/>
        </p:blipFill>
        <p:spPr>
          <a:xfrm>
            <a:off x="2455863" y="1138237"/>
            <a:ext cx="4994275" cy="31187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55863" y="4664302"/>
            <a:ext cx="4994274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사전에 다운로드 받은 </a:t>
            </a:r>
            <a:r>
              <a:rPr lang="en-US" altLang="ko-KR" sz="975" dirty="0"/>
              <a:t>Ubuntu </a:t>
            </a:r>
            <a:r>
              <a:rPr lang="ko-KR" altLang="en-US" sz="975" dirty="0"/>
              <a:t>설치 파일 클릭 후 열기</a:t>
            </a:r>
            <a:endParaRPr lang="en-US" altLang="ko-KR" sz="975" dirty="0"/>
          </a:p>
          <a:p>
            <a:pPr algn="ctr"/>
            <a:r>
              <a:rPr lang="ko-KR" altLang="en-US" sz="975" dirty="0"/>
              <a:t>이번 경우는 </a:t>
            </a:r>
            <a:r>
              <a:rPr lang="en-US" altLang="ko-KR" sz="975" dirty="0"/>
              <a:t>NAS </a:t>
            </a:r>
            <a:r>
              <a:rPr lang="ko-KR" altLang="en-US" sz="975" dirty="0"/>
              <a:t>서버에서 </a:t>
            </a:r>
            <a:r>
              <a:rPr lang="ko-KR" altLang="en-US" sz="975" dirty="0" err="1"/>
              <a:t>내려받은</a:t>
            </a:r>
            <a:r>
              <a:rPr lang="ko-KR" altLang="en-US" sz="975" dirty="0"/>
              <a:t> 두번째 파일을 선택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332956" y="2352477"/>
            <a:ext cx="3312320" cy="1994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8246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320" t="25667" r="29861" b="37777"/>
          <a:stretch/>
        </p:blipFill>
        <p:spPr>
          <a:xfrm>
            <a:off x="2410719" y="1220787"/>
            <a:ext cx="5025231" cy="33948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5147" y="4848635"/>
            <a:ext cx="3868057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정상적으로 열기가 진행되면 </a:t>
            </a:r>
            <a:r>
              <a:rPr lang="ko-KR" altLang="en-US" sz="975" dirty="0" err="1"/>
              <a:t>스크린샷과</a:t>
            </a:r>
            <a:r>
              <a:rPr lang="ko-KR" altLang="en-US" sz="975" dirty="0"/>
              <a:t> 같이 이름이 추가됨</a:t>
            </a:r>
            <a:endParaRPr lang="en-US" altLang="ko-KR" sz="975" dirty="0"/>
          </a:p>
          <a:p>
            <a:pPr algn="ctr"/>
            <a:r>
              <a:rPr lang="ko-KR" altLang="en-US" sz="975" dirty="0"/>
              <a:t>선택 클릭 </a:t>
            </a:r>
          </a:p>
        </p:txBody>
      </p:sp>
    </p:spTree>
    <p:extLst>
      <p:ext uri="{BB962C8B-B14F-4D97-AF65-F5344CB8AC3E}">
        <p14:creationId xmlns:p14="http://schemas.microsoft.com/office/powerpoint/2010/main" val="92872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4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개요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940777" y="1337006"/>
            <a:ext cx="8250079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일상적 정보처리 시스템은 클라이언트</a:t>
            </a:r>
            <a:r>
              <a:rPr lang="en-US" altLang="ko-KR" dirty="0"/>
              <a:t>/</a:t>
            </a:r>
            <a:r>
              <a:rPr lang="ko-KR" altLang="en-US" dirty="0"/>
              <a:t>서버 환경으로 구성되어 있음</a:t>
            </a:r>
            <a:r>
              <a:rPr lang="en-US" altLang="ko-KR" dirty="0"/>
              <a:t>( vs Standalone)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클라이언트는 사용자에게 보여지는 부분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서버는 클라이언트가 수행할 수 있는 서비스를 지원하는 부분</a:t>
            </a: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5196498" y="2417885"/>
            <a:ext cx="26377" cy="3930161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직선 연결선 14"/>
          <p:cNvCxnSpPr/>
          <p:nvPr/>
        </p:nvCxnSpPr>
        <p:spPr bwMode="auto">
          <a:xfrm>
            <a:off x="6509544" y="2417884"/>
            <a:ext cx="26377" cy="3930161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직선 화살표 연결선 13"/>
          <p:cNvCxnSpPr/>
          <p:nvPr/>
        </p:nvCxnSpPr>
        <p:spPr bwMode="auto">
          <a:xfrm>
            <a:off x="5196498" y="3868615"/>
            <a:ext cx="1313046" cy="0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5349706" y="4090256"/>
            <a:ext cx="1088760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인터넷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95" y="2549769"/>
            <a:ext cx="2491072" cy="165937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03" y="2305076"/>
            <a:ext cx="2515110" cy="905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647" y="4209145"/>
            <a:ext cx="1196468" cy="62407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555" y="3012853"/>
            <a:ext cx="1585447" cy="11962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475" y="2281069"/>
            <a:ext cx="1430581" cy="69101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9915" y="4936788"/>
            <a:ext cx="976862" cy="15191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950" y="5343666"/>
            <a:ext cx="4237652" cy="111225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4712" y="3210684"/>
            <a:ext cx="2424906" cy="208843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96663" y="2607664"/>
            <a:ext cx="744114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Client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14768" y="2742070"/>
            <a:ext cx="802079" cy="338554"/>
          </a:xfrm>
          <a:prstGeom prst="rect">
            <a:avLst/>
          </a:prstGeom>
          <a:solidFill>
            <a:srgbClr val="FFFF99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Server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822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5069" t="6666" r="18889" b="19333"/>
          <a:stretch/>
        </p:blipFill>
        <p:spPr>
          <a:xfrm>
            <a:off x="2538413" y="976282"/>
            <a:ext cx="4447381" cy="36703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38413" y="4848635"/>
            <a:ext cx="4447380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[</a:t>
            </a:r>
            <a:r>
              <a:rPr lang="ko-KR" altLang="en-US" sz="975" dirty="0"/>
              <a:t>광학 드라이브</a:t>
            </a:r>
            <a:r>
              <a:rPr lang="en-US" altLang="ko-KR" sz="975" dirty="0"/>
              <a:t>] </a:t>
            </a:r>
            <a:r>
              <a:rPr lang="ko-KR" altLang="en-US" sz="975" dirty="0"/>
              <a:t>부분의 변경 사항 확인 </a:t>
            </a:r>
            <a:endParaRPr lang="en-US" altLang="ko-KR" sz="975" dirty="0"/>
          </a:p>
          <a:p>
            <a:pPr algn="ctr"/>
            <a:r>
              <a:rPr lang="ko-KR" altLang="en-US" sz="975" dirty="0"/>
              <a:t>상단의 초록색 화살표 시작</a:t>
            </a:r>
            <a:r>
              <a:rPr lang="en-US" altLang="ko-KR" sz="975" dirty="0"/>
              <a:t>(T)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74782" y="2352477"/>
            <a:ext cx="2918143" cy="38929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555187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9128" t="17587" r="28809" b="25905"/>
          <a:stretch/>
        </p:blipFill>
        <p:spPr>
          <a:xfrm>
            <a:off x="2393951" y="1168945"/>
            <a:ext cx="5118099" cy="42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85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322637" y="5013735"/>
            <a:ext cx="3363913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Linux</a:t>
            </a:r>
            <a:r>
              <a:rPr lang="ko-KR" altLang="en-US" sz="975" dirty="0"/>
              <a:t> 서버 세팅 시작</a:t>
            </a:r>
            <a:endParaRPr lang="en-US" altLang="ko-KR" sz="975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l="27709" t="14778" r="30694" b="29445"/>
          <a:stretch/>
        </p:blipFill>
        <p:spPr>
          <a:xfrm>
            <a:off x="3322637" y="1167041"/>
            <a:ext cx="3363913" cy="32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99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7570" t="15333" r="30625" b="28889"/>
          <a:stretch/>
        </p:blipFill>
        <p:spPr>
          <a:xfrm>
            <a:off x="2947294" y="1010505"/>
            <a:ext cx="3952081" cy="32955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7294" y="4693854"/>
            <a:ext cx="395208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/>
              <a:t>Done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2420297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708" t="15000" r="30486" b="28999"/>
          <a:stretch/>
        </p:blipFill>
        <p:spPr>
          <a:xfrm>
            <a:off x="2875062" y="948660"/>
            <a:ext cx="4096544" cy="34296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75062" y="4693854"/>
            <a:ext cx="4096544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/>
              <a:t>Done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86609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7774" t="15548" r="31617" b="28643"/>
          <a:stretch/>
        </p:blipFill>
        <p:spPr>
          <a:xfrm>
            <a:off x="3064669" y="1206415"/>
            <a:ext cx="3921125" cy="33679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64669" y="4988676"/>
            <a:ext cx="3921124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/>
              <a:t>Done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109192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2916" t="10000" r="45487" b="33778"/>
          <a:stretch/>
        </p:blipFill>
        <p:spPr>
          <a:xfrm>
            <a:off x="2783962" y="1117600"/>
            <a:ext cx="4067688" cy="3436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3961" y="4817679"/>
            <a:ext cx="4067688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Mirror </a:t>
            </a:r>
            <a:r>
              <a:rPr lang="en-US" altLang="ko-KR" sz="975" dirty="0" err="1"/>
              <a:t>adress</a:t>
            </a:r>
            <a:r>
              <a:rPr lang="ko-KR" altLang="en-US" sz="975" dirty="0"/>
              <a:t>에 </a:t>
            </a:r>
            <a:endParaRPr lang="en-US" altLang="ko-KR" sz="975" dirty="0"/>
          </a:p>
          <a:p>
            <a:pPr algn="ctr"/>
            <a:r>
              <a:rPr lang="en-US" altLang="ko-KR" sz="975" dirty="0">
                <a:hlinkClick r:id="rId3"/>
              </a:rPr>
              <a:t>http://kr.archive.Ubuntu.com/ubuntu</a:t>
            </a:r>
            <a:r>
              <a:rPr lang="en-US" altLang="ko-KR" sz="975" dirty="0"/>
              <a:t> </a:t>
            </a:r>
            <a:r>
              <a:rPr lang="ko-KR" altLang="en-US" sz="975" dirty="0"/>
              <a:t>입력 확인</a:t>
            </a:r>
            <a:endParaRPr lang="en-US" altLang="ko-KR" sz="975" dirty="0"/>
          </a:p>
          <a:p>
            <a:pPr algn="ctr"/>
            <a:r>
              <a:rPr lang="en-US" altLang="ko-KR" sz="975" dirty="0"/>
              <a:t>Done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47027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3961" y="4817679"/>
            <a:ext cx="4067688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Use an entire disk (X)</a:t>
            </a:r>
            <a:r>
              <a:rPr lang="ko-KR" altLang="en-US" sz="975" dirty="0"/>
              <a:t>만</a:t>
            </a:r>
            <a:r>
              <a:rPr lang="en-US" altLang="ko-KR" sz="975" dirty="0"/>
              <a:t> </a:t>
            </a:r>
            <a:r>
              <a:rPr lang="ko-KR" altLang="en-US" sz="975" dirty="0"/>
              <a:t>체크하고 나머지는 하지 않는다</a:t>
            </a:r>
            <a:endParaRPr lang="en-US" altLang="ko-KR" sz="975" dirty="0"/>
          </a:p>
          <a:p>
            <a:pPr algn="ctr"/>
            <a:r>
              <a:rPr lang="en-US" altLang="ko-KR" sz="975" dirty="0"/>
              <a:t>Done </a:t>
            </a:r>
            <a:r>
              <a:rPr lang="ko-KR" altLang="en-US" sz="975" dirty="0"/>
              <a:t>클릭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31666" t="14286" r="26508" b="29333"/>
          <a:stretch/>
        </p:blipFill>
        <p:spPr>
          <a:xfrm>
            <a:off x="2809180" y="1161823"/>
            <a:ext cx="4017248" cy="338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79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302" t="8317" r="50714" b="36063"/>
          <a:stretch/>
        </p:blipFill>
        <p:spPr>
          <a:xfrm>
            <a:off x="3002224" y="1197202"/>
            <a:ext cx="4073490" cy="33727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8026" y="4900229"/>
            <a:ext cx="4067688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Done </a:t>
            </a:r>
            <a:r>
              <a:rPr lang="ko-KR" altLang="en-US" sz="975" dirty="0"/>
              <a:t>클릭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3066551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8959" t="18000" r="28646" b="25833"/>
          <a:stretch/>
        </p:blipFill>
        <p:spPr>
          <a:xfrm>
            <a:off x="2646759" y="1151319"/>
            <a:ext cx="4395788" cy="3639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46760" y="5178836"/>
            <a:ext cx="4395787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Continue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22768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서버의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운영체계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7702750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클라이언트는 화면에 보이는 것</a:t>
            </a:r>
            <a:r>
              <a:rPr lang="en-US" altLang="ko-KR" dirty="0"/>
              <a:t>, </a:t>
            </a:r>
            <a:r>
              <a:rPr lang="ko-KR" altLang="en-US" dirty="0"/>
              <a:t>기기의 다양한 기능 사용</a:t>
            </a:r>
            <a:r>
              <a:rPr lang="en-US" altLang="ko-KR" dirty="0"/>
              <a:t>, </a:t>
            </a:r>
            <a:r>
              <a:rPr lang="ko-KR" altLang="en-US" dirty="0"/>
              <a:t>사용자 중심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서버는 데이터처리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업무 중심</a:t>
            </a:r>
            <a:r>
              <a:rPr lang="en-US" altLang="ko-KR" dirty="0"/>
              <a:t>, </a:t>
            </a: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가용성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안정성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서버의 운영체계는</a:t>
            </a:r>
            <a:r>
              <a:rPr lang="en-US" altLang="ko-KR" dirty="0"/>
              <a:t>?  Windows</a:t>
            </a:r>
            <a:r>
              <a:rPr lang="ko-KR" altLang="en-US" dirty="0"/>
              <a:t>보다는 </a:t>
            </a:r>
            <a:r>
              <a:rPr lang="en-US" altLang="ko-KR" dirty="0" err="1"/>
              <a:t>linux</a:t>
            </a:r>
            <a:r>
              <a:rPr lang="en-US" altLang="ko-KR" dirty="0"/>
              <a:t>/Unix</a:t>
            </a:r>
            <a:r>
              <a:rPr lang="ko-KR" altLang="en-US" dirty="0"/>
              <a:t>가 유리하며 </a:t>
            </a:r>
            <a:r>
              <a:rPr lang="en-US" altLang="ko-KR" dirty="0"/>
              <a:t>90%</a:t>
            </a:r>
            <a:r>
              <a:rPr lang="ko-KR" altLang="en-US" dirty="0"/>
              <a:t>이상을 차지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앞으로 교안에 나오는 그림 뜯어 붙인 내용은 교재 내용임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82" y="2928861"/>
            <a:ext cx="8355003" cy="33087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06209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254" t="5396" r="54683" b="38223"/>
          <a:stretch/>
        </p:blipFill>
        <p:spPr>
          <a:xfrm>
            <a:off x="2759529" y="989203"/>
            <a:ext cx="4386943" cy="3675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9529" y="4962141"/>
            <a:ext cx="4386943" cy="132267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Your name : koposw00</a:t>
            </a:r>
          </a:p>
          <a:p>
            <a:pPr algn="ctr"/>
            <a:r>
              <a:rPr lang="en-US" altLang="ko-KR" sz="975" dirty="0"/>
              <a:t>Your server’s name : koposw00</a:t>
            </a:r>
          </a:p>
          <a:p>
            <a:pPr algn="ctr"/>
            <a:r>
              <a:rPr lang="en-US" altLang="ko-KR" sz="975" dirty="0"/>
              <a:t>Pic a username : koposw00</a:t>
            </a:r>
          </a:p>
          <a:p>
            <a:pPr algn="ctr"/>
            <a:r>
              <a:rPr lang="en-US" altLang="ko-KR" sz="975" dirty="0"/>
              <a:t>Choose a password : koposw00</a:t>
            </a:r>
          </a:p>
          <a:p>
            <a:pPr algn="ctr"/>
            <a:r>
              <a:rPr lang="en-US" altLang="ko-KR" sz="975" dirty="0"/>
              <a:t>Confirm your password : koposw00</a:t>
            </a:r>
          </a:p>
          <a:p>
            <a:pPr algn="ctr"/>
            <a:r>
              <a:rPr lang="en-US" altLang="ko-KR" sz="975" dirty="0"/>
              <a:t>(</a:t>
            </a:r>
            <a:r>
              <a:rPr lang="ko-KR" altLang="en-US" sz="975" dirty="0"/>
              <a:t>임의 설정</a:t>
            </a:r>
            <a:r>
              <a:rPr lang="en-US" altLang="ko-KR" sz="975" dirty="0"/>
              <a:t>)</a:t>
            </a:r>
          </a:p>
          <a:p>
            <a:pPr algn="ctr"/>
            <a:r>
              <a:rPr lang="ko-KR" altLang="en-US" sz="975" dirty="0"/>
              <a:t>설정 후 </a:t>
            </a:r>
            <a:r>
              <a:rPr lang="en-US" altLang="ko-KR" sz="975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121854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254" t="6031" r="54762" b="38604"/>
          <a:stretch/>
        </p:blipFill>
        <p:spPr>
          <a:xfrm>
            <a:off x="2935529" y="1161824"/>
            <a:ext cx="4034942" cy="3325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5529" y="4962141"/>
            <a:ext cx="4034942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건드리지 않고 </a:t>
            </a:r>
            <a:r>
              <a:rPr lang="en-US" altLang="ko-KR" sz="975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2001727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333" t="5778" r="54653" b="38000"/>
          <a:stretch/>
        </p:blipFill>
        <p:spPr>
          <a:xfrm>
            <a:off x="2874109" y="1148556"/>
            <a:ext cx="4157783" cy="34774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4108" y="4962142"/>
            <a:ext cx="4157784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건드리지 않고 </a:t>
            </a:r>
            <a:r>
              <a:rPr lang="en-US" altLang="ko-KR" sz="975" dirty="0"/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662050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333" t="5445" r="54793" b="37556"/>
          <a:stretch/>
        </p:blipFill>
        <p:spPr>
          <a:xfrm>
            <a:off x="2899569" y="1190139"/>
            <a:ext cx="4269067" cy="36318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9569" y="5251066"/>
            <a:ext cx="4386943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하단에 </a:t>
            </a:r>
            <a:r>
              <a:rPr lang="en-US" altLang="ko-KR" sz="975" dirty="0"/>
              <a:t>[Reboot] </a:t>
            </a:r>
            <a:r>
              <a:rPr lang="ko-KR" altLang="en-US" sz="975" dirty="0"/>
              <a:t>표기 뜰 때 까지 대기</a:t>
            </a:r>
            <a:r>
              <a:rPr lang="en-US" altLang="ko-KR" sz="975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1493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570" t="9889" r="35695" b="34667"/>
          <a:stretch/>
        </p:blipFill>
        <p:spPr>
          <a:xfrm>
            <a:off x="2755106" y="1263213"/>
            <a:ext cx="4323556" cy="3589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89195" y="5261385"/>
            <a:ext cx="4386943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하단에 </a:t>
            </a:r>
            <a:r>
              <a:rPr lang="en-US" altLang="ko-KR" sz="975" dirty="0"/>
              <a:t>[Reboot]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954948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166" t="5444" r="49375" b="37556"/>
          <a:stretch/>
        </p:blipFill>
        <p:spPr>
          <a:xfrm>
            <a:off x="3012170" y="1251744"/>
            <a:ext cx="3746611" cy="34361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12170" y="5265737"/>
            <a:ext cx="374661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해당 화면이 나오고 멈춰 있으면 </a:t>
            </a:r>
            <a:r>
              <a:rPr lang="en-US" altLang="ko-KR" sz="975" dirty="0"/>
              <a:t>‘enter</a:t>
            </a:r>
            <a:r>
              <a:rPr lang="ko-KR" altLang="en-US" sz="975" dirty="0"/>
              <a:t>키</a:t>
            </a:r>
            <a:r>
              <a:rPr lang="en-US" altLang="ko-KR" sz="975" dirty="0"/>
              <a:t>‘  </a:t>
            </a:r>
            <a:r>
              <a:rPr lang="ko-KR" altLang="en-US" sz="975" dirty="0"/>
              <a:t>클릭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574862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569" t="5555" r="50557" b="38333"/>
          <a:stretch/>
        </p:blipFill>
        <p:spPr>
          <a:xfrm>
            <a:off x="2684162" y="1035050"/>
            <a:ext cx="3992069" cy="33432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4162" y="4900229"/>
            <a:ext cx="3992069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해당 </a:t>
            </a:r>
            <a:r>
              <a:rPr lang="ko-KR" altLang="en-US" sz="975"/>
              <a:t>화면이 나오는지 확인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507473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569" t="5555" r="50486" b="38111"/>
          <a:stretch/>
        </p:blipFill>
        <p:spPr>
          <a:xfrm>
            <a:off x="2990320" y="1169194"/>
            <a:ext cx="3675592" cy="30853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90320" y="4956175"/>
            <a:ext cx="368591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해당 </a:t>
            </a:r>
            <a:r>
              <a:rPr lang="ko-KR" altLang="en-US" sz="975"/>
              <a:t>화면이 나오는지 확인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23346723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7430" t="5334" r="50625" b="38334"/>
          <a:stretch/>
        </p:blipFill>
        <p:spPr>
          <a:xfrm>
            <a:off x="2786063" y="1166529"/>
            <a:ext cx="3838575" cy="32221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38726" y="4976813"/>
            <a:ext cx="3685911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해당 화면이 나오는지 확인</a:t>
            </a:r>
            <a:endParaRPr lang="en-US" altLang="ko-KR" sz="975" dirty="0"/>
          </a:p>
          <a:p>
            <a:pPr algn="ctr"/>
            <a:r>
              <a:rPr lang="ko-KR" altLang="en-US" sz="975" dirty="0"/>
              <a:t>나왔으면 </a:t>
            </a:r>
            <a:r>
              <a:rPr lang="en-US" altLang="ko-KR" sz="975" dirty="0"/>
              <a:t>‘enter </a:t>
            </a:r>
            <a:r>
              <a:rPr lang="ko-KR" altLang="en-US" sz="975" dirty="0"/>
              <a:t>키</a:t>
            </a:r>
            <a:r>
              <a:rPr lang="en-US" altLang="ko-KR" sz="975" dirty="0"/>
              <a:t>’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56410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206" t="2476" r="53810" b="41905"/>
          <a:stretch/>
        </p:blipFill>
        <p:spPr>
          <a:xfrm>
            <a:off x="2948214" y="1090353"/>
            <a:ext cx="3903436" cy="32319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6976" y="4988606"/>
            <a:ext cx="3685911" cy="108260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사전에 설정한 아이디와 비밀번호 입력 후 </a:t>
            </a:r>
            <a:endParaRPr lang="en-US" altLang="ko-KR" sz="975" dirty="0"/>
          </a:p>
          <a:p>
            <a:pPr algn="ctr"/>
            <a:r>
              <a:rPr lang="ko-KR" altLang="en-US" sz="975" dirty="0"/>
              <a:t>해당 창 나오는지 확인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 err="1"/>
              <a:t>최하단</a:t>
            </a:r>
            <a:r>
              <a:rPr lang="ko-KR" altLang="en-US" sz="975" dirty="0"/>
              <a:t> </a:t>
            </a:r>
            <a:r>
              <a:rPr lang="en-US" altLang="ko-KR" sz="975" dirty="0"/>
              <a:t>Koposw00@ Koposw00:~$</a:t>
            </a:r>
            <a:r>
              <a:rPr lang="ko-KR" altLang="en-US" sz="975" dirty="0"/>
              <a:t>에 </a:t>
            </a:r>
            <a:r>
              <a:rPr lang="en-US" altLang="ko-KR" sz="975" dirty="0" err="1"/>
              <a:t>sudo</a:t>
            </a:r>
            <a:r>
              <a:rPr lang="en-US" altLang="ko-KR" sz="975" dirty="0"/>
              <a:t> </a:t>
            </a:r>
            <a:r>
              <a:rPr lang="en-US" altLang="ko-KR" sz="975" dirty="0" err="1"/>
              <a:t>passwd</a:t>
            </a:r>
            <a:r>
              <a:rPr lang="en-US" altLang="ko-KR" sz="975" dirty="0"/>
              <a:t> root </a:t>
            </a:r>
            <a:r>
              <a:rPr lang="ko-KR" altLang="en-US" sz="975" dirty="0"/>
              <a:t>입력</a:t>
            </a:r>
            <a:r>
              <a:rPr lang="en-US" altLang="ko-KR" sz="975" dirty="0"/>
              <a:t>(</a:t>
            </a:r>
            <a:r>
              <a:rPr lang="ko-KR" altLang="en-US" sz="975" dirty="0"/>
              <a:t>비밀번호 설정</a:t>
            </a:r>
            <a:r>
              <a:rPr lang="en-US" altLang="ko-KR" sz="975" dirty="0"/>
              <a:t>) // Koposw00</a:t>
            </a:r>
            <a:r>
              <a:rPr lang="ko-KR" altLang="en-US" sz="975" dirty="0"/>
              <a:t>를 입력하면 </a:t>
            </a:r>
            <a:r>
              <a:rPr lang="en-US" altLang="ko-KR" sz="975" dirty="0"/>
              <a:t>command not found</a:t>
            </a:r>
            <a:r>
              <a:rPr lang="ko-KR" altLang="en-US" sz="975" dirty="0"/>
              <a:t>라고</a:t>
            </a:r>
            <a:r>
              <a:rPr lang="en-US" altLang="ko-KR" sz="975" dirty="0"/>
              <a:t>  </a:t>
            </a:r>
            <a:r>
              <a:rPr lang="ko-KR" altLang="en-US" sz="975" dirty="0"/>
              <a:t>뜬다</a:t>
            </a:r>
            <a:r>
              <a:rPr lang="en-US" altLang="ko-KR" sz="975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740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2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서버의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운영체계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7702750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클라이언트는 화면에 보이는 것</a:t>
            </a:r>
            <a:r>
              <a:rPr lang="en-US" altLang="ko-KR" dirty="0"/>
              <a:t>, </a:t>
            </a:r>
            <a:r>
              <a:rPr lang="ko-KR" altLang="en-US" dirty="0"/>
              <a:t>기기의 다양한 기능 사용</a:t>
            </a:r>
            <a:r>
              <a:rPr lang="en-US" altLang="ko-KR" dirty="0"/>
              <a:t>, </a:t>
            </a:r>
            <a:r>
              <a:rPr lang="ko-KR" altLang="en-US" dirty="0"/>
              <a:t>사용자 중심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서버는 데이터처리</a:t>
            </a:r>
            <a:r>
              <a:rPr lang="en-US" altLang="ko-KR" dirty="0"/>
              <a:t>, </a:t>
            </a:r>
            <a:r>
              <a:rPr lang="ko-KR" altLang="en-US" dirty="0"/>
              <a:t>통신</a:t>
            </a:r>
            <a:r>
              <a:rPr lang="en-US" altLang="ko-KR" dirty="0"/>
              <a:t>, </a:t>
            </a:r>
            <a:r>
              <a:rPr lang="ko-KR" altLang="en-US" dirty="0"/>
              <a:t>업무 중심</a:t>
            </a:r>
            <a:r>
              <a:rPr lang="en-US" altLang="ko-KR" dirty="0"/>
              <a:t>, </a:t>
            </a: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가용성</a:t>
            </a:r>
            <a:r>
              <a:rPr lang="en-US" altLang="ko-KR" dirty="0"/>
              <a:t>, </a:t>
            </a:r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안정성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서버의 운영체계는</a:t>
            </a:r>
            <a:r>
              <a:rPr lang="en-US" altLang="ko-KR" dirty="0"/>
              <a:t>?  Windows</a:t>
            </a:r>
            <a:r>
              <a:rPr lang="ko-KR" altLang="en-US" dirty="0"/>
              <a:t>보다는 </a:t>
            </a:r>
            <a:r>
              <a:rPr lang="en-US" altLang="ko-KR" dirty="0" err="1"/>
              <a:t>linux</a:t>
            </a:r>
            <a:r>
              <a:rPr lang="en-US" altLang="ko-KR" dirty="0"/>
              <a:t>/Unix</a:t>
            </a:r>
            <a:r>
              <a:rPr lang="ko-KR" altLang="en-US" dirty="0"/>
              <a:t>가 유리하며 </a:t>
            </a:r>
            <a:r>
              <a:rPr lang="en-US" altLang="ko-KR" dirty="0"/>
              <a:t>90%</a:t>
            </a:r>
            <a:r>
              <a:rPr lang="ko-KR" altLang="en-US"/>
              <a:t>이상을 차지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31" y="2258274"/>
            <a:ext cx="5965909" cy="40274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25675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9896" t="2000" r="49271" b="52333"/>
          <a:stretch/>
        </p:blipFill>
        <p:spPr>
          <a:xfrm>
            <a:off x="2877642" y="1105385"/>
            <a:ext cx="4210050" cy="29427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77642" y="4129778"/>
            <a:ext cx="4210050" cy="218373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94" dirty="0"/>
              <a:t>사전에 설정한 아이디와 비밀번호 입력 후 </a:t>
            </a:r>
            <a:endParaRPr lang="en-US" altLang="ko-KR" sz="894" dirty="0"/>
          </a:p>
          <a:p>
            <a:pPr algn="ctr"/>
            <a:r>
              <a:rPr lang="ko-KR" altLang="en-US" sz="894" dirty="0"/>
              <a:t>해당 창 나오는지 확인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ko-KR" altLang="en-US" sz="894" dirty="0" err="1"/>
              <a:t>최하단</a:t>
            </a:r>
            <a:r>
              <a:rPr lang="ko-KR" altLang="en-US" sz="894" dirty="0"/>
              <a:t> </a:t>
            </a:r>
            <a:r>
              <a:rPr lang="en-US" altLang="ko-KR" sz="894" dirty="0"/>
              <a:t>Koposw00@ Koposw00:~$</a:t>
            </a:r>
            <a:r>
              <a:rPr lang="ko-KR" altLang="en-US" sz="894" dirty="0"/>
              <a:t>에 </a:t>
            </a:r>
            <a:r>
              <a:rPr lang="en-US" altLang="ko-KR" sz="894" dirty="0" err="1"/>
              <a:t>sudo</a:t>
            </a:r>
            <a:r>
              <a:rPr lang="en-US" altLang="ko-KR" sz="894" dirty="0"/>
              <a:t> </a:t>
            </a:r>
            <a:r>
              <a:rPr lang="en-US" altLang="ko-KR" sz="894" dirty="0" err="1"/>
              <a:t>passwd</a:t>
            </a:r>
            <a:r>
              <a:rPr lang="en-US" altLang="ko-KR" sz="894" dirty="0"/>
              <a:t> root </a:t>
            </a:r>
            <a:r>
              <a:rPr lang="ko-KR" altLang="en-US" sz="894" dirty="0"/>
              <a:t>입력</a:t>
            </a:r>
            <a:r>
              <a:rPr lang="en-US" altLang="ko-KR" sz="894" dirty="0"/>
              <a:t>(</a:t>
            </a:r>
            <a:r>
              <a:rPr lang="ko-KR" altLang="en-US" sz="894" dirty="0"/>
              <a:t>비밀번호 설정</a:t>
            </a:r>
            <a:r>
              <a:rPr lang="en-US" altLang="ko-KR" sz="894" dirty="0"/>
              <a:t>) // Koposw00</a:t>
            </a:r>
            <a:r>
              <a:rPr lang="ko-KR" altLang="en-US" sz="894" dirty="0"/>
              <a:t>를 입력하면 </a:t>
            </a:r>
            <a:r>
              <a:rPr lang="en-US" altLang="ko-KR" sz="894" dirty="0"/>
              <a:t>command not found</a:t>
            </a:r>
            <a:r>
              <a:rPr lang="ko-KR" altLang="en-US" sz="894" dirty="0"/>
              <a:t>라고</a:t>
            </a:r>
            <a:r>
              <a:rPr lang="en-US" altLang="ko-KR" sz="894" dirty="0"/>
              <a:t>  </a:t>
            </a:r>
            <a:r>
              <a:rPr lang="ko-KR" altLang="en-US" sz="894" dirty="0"/>
              <a:t>뜬다</a:t>
            </a:r>
            <a:r>
              <a:rPr lang="en-US" altLang="ko-KR" sz="894" dirty="0"/>
              <a:t>.</a:t>
            </a:r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 err="1"/>
              <a:t>Sudo</a:t>
            </a:r>
            <a:r>
              <a:rPr lang="en-US" altLang="ko-KR" sz="894" dirty="0"/>
              <a:t>] password for koposw00 : koposw00(</a:t>
            </a:r>
            <a:r>
              <a:rPr lang="ko-KR" altLang="en-US" sz="894" dirty="0"/>
              <a:t>미리 설정한 비밀번호</a:t>
            </a:r>
            <a:r>
              <a:rPr lang="en-US" altLang="ko-KR" sz="894" dirty="0"/>
              <a:t>) </a:t>
            </a:r>
            <a:r>
              <a:rPr lang="ko-KR" altLang="en-US" sz="894" dirty="0"/>
              <a:t>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/>
              <a:t>New password : root(</a:t>
            </a:r>
            <a:r>
              <a:rPr lang="ko-KR" altLang="en-US" sz="894" dirty="0"/>
              <a:t>새로 설정할 비밀번호</a:t>
            </a:r>
            <a:r>
              <a:rPr lang="en-US" altLang="ko-KR" sz="894" dirty="0"/>
              <a:t>)</a:t>
            </a:r>
            <a:r>
              <a:rPr lang="ko-KR" altLang="en-US" sz="894" dirty="0"/>
              <a:t> 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/>
              <a:t>Retype new password : root(</a:t>
            </a:r>
            <a:r>
              <a:rPr lang="ko-KR" altLang="en-US" sz="894" dirty="0"/>
              <a:t>새로 설정한 비밀번호 확인</a:t>
            </a:r>
            <a:r>
              <a:rPr lang="en-US" altLang="ko-KR" sz="894" dirty="0"/>
              <a:t>) </a:t>
            </a:r>
            <a:r>
              <a:rPr lang="ko-KR" altLang="en-US" sz="894" dirty="0"/>
              <a:t>입력</a:t>
            </a:r>
            <a:endParaRPr lang="en-US" altLang="ko-KR" sz="894" dirty="0"/>
          </a:p>
          <a:p>
            <a:pPr algn="ctr"/>
            <a:endParaRPr lang="en-US" altLang="ko-KR" sz="894" dirty="0"/>
          </a:p>
          <a:p>
            <a:pPr algn="ctr"/>
            <a:r>
              <a:rPr lang="en-US" altLang="ko-KR" sz="894" dirty="0" err="1"/>
              <a:t>Passwd</a:t>
            </a:r>
            <a:r>
              <a:rPr lang="en-US" altLang="ko-KR" sz="894" dirty="0"/>
              <a:t>: password updated successfully </a:t>
            </a:r>
            <a:r>
              <a:rPr lang="ko-KR" altLang="en-US" sz="894" dirty="0"/>
              <a:t>뜨면 성공</a:t>
            </a:r>
            <a:endParaRPr lang="en-US" altLang="ko-KR" sz="894" dirty="0"/>
          </a:p>
        </p:txBody>
      </p:sp>
    </p:spTree>
    <p:extLst>
      <p:ext uri="{BB962C8B-B14F-4D97-AF65-F5344CB8AC3E}">
        <p14:creationId xmlns:p14="http://schemas.microsoft.com/office/powerpoint/2010/main" val="3618555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312" t="6065" r="56237" b="38710"/>
          <a:stretch/>
        </p:blipFill>
        <p:spPr>
          <a:xfrm>
            <a:off x="3227481" y="1100460"/>
            <a:ext cx="3510371" cy="2923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481" y="4431393"/>
            <a:ext cx="3510371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설치 완료 확인을 위한 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아이디 패스워드 접속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7690171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3602" t="-130" r="108" b="4387"/>
          <a:stretch/>
        </p:blipFill>
        <p:spPr>
          <a:xfrm>
            <a:off x="575188" y="763354"/>
            <a:ext cx="4170107" cy="53906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5055" y="4728590"/>
            <a:ext cx="3510371" cy="168276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 err="1"/>
              <a:t>VirtualBox</a:t>
            </a:r>
            <a:r>
              <a:rPr lang="en-US" altLang="ko-KR" sz="975" dirty="0"/>
              <a:t> </a:t>
            </a:r>
            <a:r>
              <a:rPr lang="ko-KR" altLang="en-US" sz="975" dirty="0"/>
              <a:t>실행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상단의 설정 클릭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네트워크 클릭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가운데 </a:t>
            </a:r>
            <a:r>
              <a:rPr lang="en-US" altLang="ko-KR" sz="975" dirty="0"/>
              <a:t>‘</a:t>
            </a:r>
            <a:r>
              <a:rPr lang="ko-KR" altLang="en-US" sz="975" dirty="0"/>
              <a:t>고급</a:t>
            </a:r>
            <a:r>
              <a:rPr lang="en-US" altLang="ko-KR" sz="975" dirty="0"/>
              <a:t>‘ </a:t>
            </a:r>
            <a:r>
              <a:rPr lang="ko-KR" altLang="en-US" sz="975" dirty="0"/>
              <a:t>클릭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포트 </a:t>
            </a:r>
            <a:r>
              <a:rPr lang="ko-KR" altLang="en-US" sz="975" dirty="0" err="1"/>
              <a:t>포워딩</a:t>
            </a:r>
            <a:r>
              <a:rPr lang="ko-KR" altLang="en-US" sz="975" dirty="0"/>
              <a:t> 선택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3542" b="5000"/>
          <a:stretch/>
        </p:blipFill>
        <p:spPr>
          <a:xfrm>
            <a:off x="5075161" y="766189"/>
            <a:ext cx="4055269" cy="51827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20059" y="5191684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/>
              <a:t>해당 화면이 나오는지 확인</a:t>
            </a:r>
            <a:endParaRPr lang="en-US" altLang="ko-KR" sz="975" dirty="0"/>
          </a:p>
        </p:txBody>
      </p:sp>
      <p:sp>
        <p:nvSpPr>
          <p:cNvPr id="6" name="TextBox 5"/>
          <p:cNvSpPr txBox="1"/>
          <p:nvPr/>
        </p:nvSpPr>
        <p:spPr>
          <a:xfrm>
            <a:off x="245321" y="763355"/>
            <a:ext cx="3510371" cy="60247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 err="1"/>
              <a:t>VirtualBox</a:t>
            </a:r>
            <a:r>
              <a:rPr lang="ko-KR" altLang="en-US" sz="975" dirty="0"/>
              <a:t>에서 네트워크 설정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왼쪽에서 오른쪽으로 진행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9582443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3764" b="5419"/>
          <a:stretch/>
        </p:blipFill>
        <p:spPr>
          <a:xfrm>
            <a:off x="335526" y="930832"/>
            <a:ext cx="3954412" cy="50556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341" y="5143752"/>
            <a:ext cx="3510371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포트 </a:t>
            </a:r>
            <a:r>
              <a:rPr lang="ko-KR" altLang="en-US" sz="975" dirty="0" err="1"/>
              <a:t>포워딩</a:t>
            </a:r>
            <a:r>
              <a:rPr lang="ko-KR" altLang="en-US" sz="975" dirty="0"/>
              <a:t> </a:t>
            </a:r>
            <a:r>
              <a:rPr lang="ko-KR" altLang="en-US" sz="975" dirty="0" err="1"/>
              <a:t>규칙창</a:t>
            </a:r>
            <a:r>
              <a:rPr lang="ko-KR" altLang="en-US" sz="975" dirty="0"/>
              <a:t> 오른쪽 상단에 초록색 추가 버튼 클릭</a:t>
            </a:r>
            <a:endParaRPr lang="en-US" altLang="ko-KR" sz="975" dirty="0"/>
          </a:p>
          <a:p>
            <a:pPr algn="ctr"/>
            <a:r>
              <a:rPr lang="ko-KR" altLang="en-US" sz="975" dirty="0"/>
              <a:t>해당 화면처럼 나오는지 확인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3602" b="4387"/>
          <a:stretch/>
        </p:blipFill>
        <p:spPr>
          <a:xfrm>
            <a:off x="4982667" y="930832"/>
            <a:ext cx="4417758" cy="50556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84110" y="4982450"/>
            <a:ext cx="3510371" cy="11426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호스트 포트</a:t>
            </a:r>
            <a:r>
              <a:rPr lang="en-US" altLang="ko-KR" sz="975" dirty="0"/>
              <a:t>, </a:t>
            </a:r>
            <a:r>
              <a:rPr lang="ko-KR" altLang="en-US" sz="975" dirty="0"/>
              <a:t>게스트 포트에 각각</a:t>
            </a:r>
            <a:endParaRPr lang="en-US" altLang="ko-KR" sz="975" dirty="0"/>
          </a:p>
          <a:p>
            <a:pPr algn="ctr"/>
            <a:r>
              <a:rPr lang="en-US" altLang="ko-KR" sz="975" dirty="0"/>
              <a:t>80 80</a:t>
            </a:r>
          </a:p>
          <a:p>
            <a:pPr algn="ctr"/>
            <a:r>
              <a:rPr lang="en-US" altLang="ko-KR" sz="975" dirty="0"/>
              <a:t>22 22</a:t>
            </a:r>
          </a:p>
          <a:p>
            <a:pPr algn="ctr"/>
            <a:r>
              <a:rPr lang="en-US" altLang="ko-KR" sz="975" dirty="0"/>
              <a:t>8080 8080</a:t>
            </a:r>
          </a:p>
          <a:p>
            <a:pPr algn="ctr"/>
            <a:r>
              <a:rPr lang="en-US" altLang="ko-KR" sz="975" dirty="0"/>
              <a:t>3306 3306 </a:t>
            </a:r>
            <a:r>
              <a:rPr lang="ko-KR" altLang="en-US" sz="975" dirty="0"/>
              <a:t>추가</a:t>
            </a:r>
            <a:endParaRPr lang="en-US" altLang="ko-KR" sz="975" dirty="0"/>
          </a:p>
          <a:p>
            <a:pPr algn="ctr"/>
            <a:r>
              <a:rPr lang="ko-KR" altLang="en-US" sz="975" dirty="0"/>
              <a:t>후 확인 </a:t>
            </a:r>
            <a:r>
              <a:rPr lang="en-US" altLang="ko-KR" sz="975" dirty="0"/>
              <a:t>-&gt; </a:t>
            </a:r>
            <a:r>
              <a:rPr lang="ko-KR" altLang="en-US" sz="975" dirty="0"/>
              <a:t>확인 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24948489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3925" b="4903"/>
          <a:stretch/>
        </p:blipFill>
        <p:spPr>
          <a:xfrm>
            <a:off x="407424" y="1140006"/>
            <a:ext cx="3594920" cy="46373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341" y="5143752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설정 후 시작 버튼 클릭</a:t>
            </a:r>
            <a:endParaRPr lang="en-US" altLang="ko-KR" sz="975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3027" t="32032" r="33965" b="31687"/>
          <a:stretch/>
        </p:blipFill>
        <p:spPr>
          <a:xfrm>
            <a:off x="4982667" y="1140006"/>
            <a:ext cx="4184377" cy="3786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9670" y="5176950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반드시 </a:t>
            </a:r>
            <a:r>
              <a:rPr lang="ko-KR" altLang="en-US" sz="975" dirty="0" err="1"/>
              <a:t>엑세스</a:t>
            </a:r>
            <a:r>
              <a:rPr lang="ko-KR" altLang="en-US" sz="975" dirty="0"/>
              <a:t> 허용 클릭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330502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55000" t="19667" r="2709" b="24333"/>
          <a:stretch/>
        </p:blipFill>
        <p:spPr>
          <a:xfrm>
            <a:off x="278606" y="858342"/>
            <a:ext cx="4538586" cy="5200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360" y="4661678"/>
            <a:ext cx="3510371" cy="114262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아이디 </a:t>
            </a:r>
            <a:r>
              <a:rPr lang="en-US" altLang="ko-KR" sz="975" dirty="0"/>
              <a:t>root</a:t>
            </a:r>
          </a:p>
          <a:p>
            <a:pPr algn="ctr"/>
            <a:r>
              <a:rPr lang="ko-KR" altLang="en-US" sz="975" dirty="0"/>
              <a:t>비밀번호 </a:t>
            </a:r>
            <a:r>
              <a:rPr lang="en-US" altLang="ko-KR" sz="975" dirty="0"/>
              <a:t>root</a:t>
            </a:r>
          </a:p>
          <a:p>
            <a:pPr algn="ctr"/>
            <a:r>
              <a:rPr lang="ko-KR" altLang="en-US" sz="975" dirty="0"/>
              <a:t>입력 후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하단에 </a:t>
            </a:r>
            <a:r>
              <a:rPr lang="en-US" altLang="ko-KR" sz="975" dirty="0"/>
              <a:t>apt install apache2 </a:t>
            </a:r>
            <a:r>
              <a:rPr lang="ko-KR" altLang="en-US" sz="975" dirty="0"/>
              <a:t>입력</a:t>
            </a:r>
            <a:endParaRPr lang="en-US" altLang="ko-KR" sz="975" dirty="0"/>
          </a:p>
          <a:p>
            <a:pPr algn="ctr"/>
            <a:r>
              <a:rPr lang="ko-KR" altLang="en-US" sz="975" dirty="0"/>
              <a:t>설치 </a:t>
            </a:r>
            <a:r>
              <a:rPr lang="en-US" altLang="ko-KR" sz="975" dirty="0"/>
              <a:t>Y </a:t>
            </a:r>
            <a:r>
              <a:rPr lang="ko-KR" altLang="en-US" sz="975" dirty="0"/>
              <a:t>입력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5069" t="19222" r="2986" b="24444"/>
          <a:stretch/>
        </p:blipFill>
        <p:spPr>
          <a:xfrm>
            <a:off x="5124946" y="842864"/>
            <a:ext cx="4549435" cy="5216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4477" y="4961760"/>
            <a:ext cx="3510371" cy="78252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동일하게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하단에 </a:t>
            </a:r>
            <a:r>
              <a:rPr lang="en-US" altLang="ko-KR" sz="975" dirty="0"/>
              <a:t>apt install </a:t>
            </a:r>
            <a:r>
              <a:rPr lang="en-US" altLang="ko-KR" sz="975" dirty="0" err="1"/>
              <a:t>ssh</a:t>
            </a:r>
            <a:r>
              <a:rPr lang="en-US" altLang="ko-KR" sz="975" dirty="0"/>
              <a:t> </a:t>
            </a:r>
            <a:r>
              <a:rPr lang="ko-KR" altLang="en-US" sz="975" dirty="0"/>
              <a:t>입력</a:t>
            </a:r>
            <a:endParaRPr lang="en-US" altLang="ko-KR" sz="975" dirty="0"/>
          </a:p>
          <a:p>
            <a:pPr algn="ctr"/>
            <a:r>
              <a:rPr lang="ko-KR" altLang="en-US" sz="975" dirty="0"/>
              <a:t>설치 </a:t>
            </a:r>
            <a:r>
              <a:rPr lang="en-US" altLang="ko-KR" sz="975" dirty="0"/>
              <a:t>Y </a:t>
            </a:r>
            <a:r>
              <a:rPr lang="ko-KR" altLang="en-US" sz="975" dirty="0"/>
              <a:t>입력</a:t>
            </a:r>
            <a:endParaRPr lang="en-US" altLang="ko-KR" sz="975" dirty="0"/>
          </a:p>
        </p:txBody>
      </p:sp>
      <p:sp>
        <p:nvSpPr>
          <p:cNvPr id="6" name="TextBox 5"/>
          <p:cNvSpPr txBox="1"/>
          <p:nvPr/>
        </p:nvSpPr>
        <p:spPr>
          <a:xfrm>
            <a:off x="152452" y="887179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apache2 </a:t>
            </a:r>
            <a:r>
              <a:rPr lang="ko-KR" altLang="en-US" sz="975" dirty="0"/>
              <a:t>및 </a:t>
            </a:r>
            <a:r>
              <a:rPr lang="en-US" altLang="ko-KR" sz="975" dirty="0" err="1"/>
              <a:t>ssh</a:t>
            </a:r>
            <a:r>
              <a:rPr lang="en-US" altLang="ko-KR" sz="975" dirty="0"/>
              <a:t> </a:t>
            </a:r>
            <a:r>
              <a:rPr lang="ko-KR" altLang="en-US" sz="975" dirty="0"/>
              <a:t>설치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621775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42" y="1019738"/>
            <a:ext cx="7285705" cy="4039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1758" y="5445903"/>
            <a:ext cx="3510371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네이버 </a:t>
            </a:r>
            <a:r>
              <a:rPr lang="en-US" altLang="ko-KR" sz="975" dirty="0"/>
              <a:t>putty </a:t>
            </a:r>
            <a:r>
              <a:rPr lang="ko-KR" altLang="en-US" sz="975" dirty="0"/>
              <a:t>검색 </a:t>
            </a:r>
            <a:r>
              <a:rPr lang="en-US" altLang="ko-KR" sz="975" dirty="0"/>
              <a:t>-&gt; download -&gt; 64bit </a:t>
            </a:r>
            <a:r>
              <a:rPr lang="ko-KR" altLang="en-US" sz="975" dirty="0"/>
              <a:t>버전 설치</a:t>
            </a:r>
            <a:endParaRPr lang="en-US" altLang="ko-KR" sz="975" dirty="0"/>
          </a:p>
          <a:p>
            <a:pPr algn="ctr"/>
            <a:r>
              <a:rPr lang="ko-KR" altLang="en-US" sz="975" dirty="0"/>
              <a:t>모두 </a:t>
            </a:r>
            <a:r>
              <a:rPr lang="en-US" altLang="ko-KR" sz="975" dirty="0"/>
              <a:t>next </a:t>
            </a:r>
            <a:r>
              <a:rPr lang="ko-KR" altLang="en-US" sz="975" dirty="0"/>
              <a:t>및 </a:t>
            </a:r>
            <a:r>
              <a:rPr lang="en-US" altLang="ko-KR" sz="975" dirty="0"/>
              <a:t>install </a:t>
            </a:r>
            <a:r>
              <a:rPr lang="ko-KR" altLang="en-US" sz="975" dirty="0"/>
              <a:t>누르고 </a:t>
            </a:r>
            <a:r>
              <a:rPr lang="ko-KR" altLang="en-US" sz="975" dirty="0" err="1"/>
              <a:t>엑세스</a:t>
            </a:r>
            <a:r>
              <a:rPr lang="ko-KR" altLang="en-US" sz="975" dirty="0"/>
              <a:t> 허용까지 다 하면</a:t>
            </a:r>
            <a:endParaRPr lang="en-US" altLang="ko-KR" sz="975" dirty="0"/>
          </a:p>
          <a:p>
            <a:pPr algn="ctr"/>
            <a:r>
              <a:rPr lang="ko-KR" altLang="en-US" sz="975" dirty="0"/>
              <a:t>마지막에 오른쪽 같은 메모장이 뜸</a:t>
            </a:r>
            <a:endParaRPr lang="en-US" altLang="ko-KR" sz="975" dirty="0"/>
          </a:p>
        </p:txBody>
      </p:sp>
      <p:sp>
        <p:nvSpPr>
          <p:cNvPr id="4" name="직사각형 3"/>
          <p:cNvSpPr/>
          <p:nvPr/>
        </p:nvSpPr>
        <p:spPr>
          <a:xfrm>
            <a:off x="1389824" y="2597797"/>
            <a:ext cx="2443591" cy="1604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6021" t="6323" r="15753" b="22968"/>
          <a:stretch/>
        </p:blipFill>
        <p:spPr>
          <a:xfrm>
            <a:off x="5424044" y="1019738"/>
            <a:ext cx="3088303" cy="4039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52" y="887179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Putty</a:t>
            </a:r>
            <a:r>
              <a:rPr lang="ko-KR" altLang="en-US" sz="975" dirty="0"/>
              <a:t> 설치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1107067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7014" t="27111" r="2708"/>
          <a:stretch/>
        </p:blipFill>
        <p:spPr>
          <a:xfrm>
            <a:off x="505619" y="962819"/>
            <a:ext cx="5261273" cy="49220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55152" y="2724633"/>
            <a:ext cx="3510371" cy="204286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Putty </a:t>
            </a:r>
            <a:r>
              <a:rPr lang="ko-KR" altLang="en-US" sz="975" dirty="0" err="1"/>
              <a:t>실행시</a:t>
            </a:r>
            <a:r>
              <a:rPr lang="ko-KR" altLang="en-US" sz="975" dirty="0"/>
              <a:t> 왼쪽 상단 창이 뜸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/>
              <a:t>Served</a:t>
            </a:r>
            <a:r>
              <a:rPr lang="ko-KR" altLang="en-US" sz="975" dirty="0"/>
              <a:t> </a:t>
            </a:r>
            <a:r>
              <a:rPr lang="en-US" altLang="ko-KR" sz="975" dirty="0"/>
              <a:t>Sessions</a:t>
            </a:r>
            <a:r>
              <a:rPr lang="ko-KR" altLang="en-US" sz="975" dirty="0"/>
              <a:t>에 임의의 이름</a:t>
            </a:r>
            <a:r>
              <a:rPr lang="en-US" altLang="ko-KR" sz="975" dirty="0"/>
              <a:t>(</a:t>
            </a:r>
            <a:r>
              <a:rPr lang="en-US" altLang="ko-KR" sz="975" dirty="0" err="1"/>
              <a:t>myLinux</a:t>
            </a:r>
            <a:r>
              <a:rPr lang="en-US" altLang="ko-KR" sz="975" dirty="0"/>
              <a:t>) </a:t>
            </a:r>
            <a:r>
              <a:rPr lang="ko-KR" altLang="en-US" sz="975" dirty="0"/>
              <a:t>입력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/>
              <a:t>Host Name (or IP </a:t>
            </a:r>
            <a:r>
              <a:rPr lang="en-US" altLang="ko-KR" sz="975" dirty="0" err="1"/>
              <a:t>Adress</a:t>
            </a:r>
            <a:r>
              <a:rPr lang="en-US" altLang="ko-KR" sz="975" dirty="0"/>
              <a:t>)</a:t>
            </a:r>
            <a:r>
              <a:rPr lang="ko-KR" altLang="en-US" sz="975" dirty="0"/>
              <a:t>에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 err="1"/>
              <a:t>Cmd</a:t>
            </a:r>
            <a:r>
              <a:rPr lang="ko-KR" altLang="en-US" sz="975" dirty="0"/>
              <a:t>접속</a:t>
            </a:r>
            <a:r>
              <a:rPr lang="en-US" altLang="ko-KR" sz="975" dirty="0"/>
              <a:t> -&gt; ipconfig </a:t>
            </a:r>
            <a:r>
              <a:rPr lang="ko-KR" altLang="en-US" sz="975" dirty="0"/>
              <a:t>입력 후 출력되는 </a:t>
            </a:r>
            <a:r>
              <a:rPr lang="en-US" altLang="ko-KR" sz="975" dirty="0"/>
              <a:t>IPv4 </a:t>
            </a:r>
            <a:r>
              <a:rPr lang="ko-KR" altLang="en-US" sz="975" dirty="0"/>
              <a:t>주소 입력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/>
              <a:t>Save </a:t>
            </a:r>
            <a:r>
              <a:rPr lang="ko-KR" altLang="en-US" sz="975" dirty="0"/>
              <a:t>클릭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생성된 </a:t>
            </a:r>
            <a:r>
              <a:rPr lang="en-US" altLang="ko-KR" sz="975" dirty="0" err="1"/>
              <a:t>myLinux</a:t>
            </a:r>
            <a:r>
              <a:rPr lang="en-US" altLang="ko-KR" sz="975" dirty="0"/>
              <a:t> </a:t>
            </a:r>
            <a:r>
              <a:rPr lang="ko-KR" altLang="en-US" sz="975" dirty="0"/>
              <a:t>더블 클릭</a:t>
            </a:r>
            <a:endParaRPr lang="en-US" altLang="ko-KR" sz="975" dirty="0"/>
          </a:p>
        </p:txBody>
      </p:sp>
      <p:sp>
        <p:nvSpPr>
          <p:cNvPr id="5" name="직사각형 4"/>
          <p:cNvSpPr/>
          <p:nvPr/>
        </p:nvSpPr>
        <p:spPr>
          <a:xfrm>
            <a:off x="1258260" y="1514328"/>
            <a:ext cx="1744497" cy="2817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6" name="직사각형 5"/>
          <p:cNvSpPr/>
          <p:nvPr/>
        </p:nvSpPr>
        <p:spPr>
          <a:xfrm>
            <a:off x="505619" y="4690467"/>
            <a:ext cx="2396530" cy="1625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7" name="직사각형 6"/>
          <p:cNvSpPr/>
          <p:nvPr/>
        </p:nvSpPr>
        <p:spPr>
          <a:xfrm>
            <a:off x="1258260" y="2065838"/>
            <a:ext cx="1744497" cy="2817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11640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5778"/>
          <a:stretch/>
        </p:blipFill>
        <p:spPr>
          <a:xfrm>
            <a:off x="599519" y="1086644"/>
            <a:ext cx="8766296" cy="35186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7481" y="5126022"/>
            <a:ext cx="3510371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더블 클릭하면 해당 </a:t>
            </a:r>
            <a:r>
              <a:rPr lang="ko-KR" altLang="en-US" sz="975" dirty="0" err="1"/>
              <a:t>팝업창이</a:t>
            </a:r>
            <a:r>
              <a:rPr lang="ko-KR" altLang="en-US" sz="975" dirty="0"/>
              <a:t> 뜨는데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예</a:t>
            </a:r>
            <a:r>
              <a:rPr lang="en-US" altLang="ko-KR" sz="975" dirty="0"/>
              <a:t>(Y) </a:t>
            </a:r>
            <a:r>
              <a:rPr lang="ko-KR" altLang="en-US" sz="975" dirty="0"/>
              <a:t>클릭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1577209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7219" t="32916" r="18445" b="32805"/>
          <a:stretch/>
        </p:blipFill>
        <p:spPr>
          <a:xfrm>
            <a:off x="2806700" y="1375569"/>
            <a:ext cx="4994275" cy="31162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48652" y="5084747"/>
            <a:ext cx="3510371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원격 접속 가능한 상태</a:t>
            </a:r>
            <a:endParaRPr lang="en-US" altLang="ko-KR" sz="975" dirty="0"/>
          </a:p>
          <a:p>
            <a:pPr algn="ctr"/>
            <a:r>
              <a:rPr lang="ko-KR" altLang="en-US" sz="975" dirty="0"/>
              <a:t>아이디 비밀번호 </a:t>
            </a:r>
            <a:r>
              <a:rPr lang="en-US" altLang="ko-KR" sz="975" dirty="0"/>
              <a:t>koposw00 </a:t>
            </a:r>
            <a:r>
              <a:rPr lang="ko-KR" altLang="en-US" sz="975" dirty="0"/>
              <a:t>입력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23418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3)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유닉스와 리눅스 비교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8969122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유닉스 </a:t>
            </a:r>
            <a:r>
              <a:rPr lang="en-US" altLang="ko-KR" dirty="0"/>
              <a:t>: </a:t>
            </a:r>
            <a:r>
              <a:rPr lang="ko-KR" altLang="en-US" dirty="0"/>
              <a:t>안정성</a:t>
            </a:r>
            <a:r>
              <a:rPr lang="en-US" altLang="ko-KR" dirty="0"/>
              <a:t>, </a:t>
            </a:r>
            <a:r>
              <a:rPr lang="ko-KR" altLang="en-US" dirty="0"/>
              <a:t>대용량</a:t>
            </a:r>
            <a:r>
              <a:rPr lang="en-US" altLang="ko-KR" dirty="0"/>
              <a:t>, </a:t>
            </a:r>
            <a:r>
              <a:rPr lang="ko-KR" altLang="en-US" dirty="0"/>
              <a:t>기존의 강자</a:t>
            </a:r>
            <a:r>
              <a:rPr lang="en-US" altLang="ko-KR" dirty="0"/>
              <a:t>, </a:t>
            </a:r>
            <a:r>
              <a:rPr lang="ko-KR" altLang="en-US" dirty="0"/>
              <a:t>코어 업무</a:t>
            </a:r>
            <a:r>
              <a:rPr lang="en-US" altLang="ko-KR" dirty="0"/>
              <a:t>(</a:t>
            </a:r>
            <a:r>
              <a:rPr lang="ko-KR" altLang="en-US" dirty="0"/>
              <a:t>금융</a:t>
            </a:r>
            <a:r>
              <a:rPr lang="en-US" altLang="ko-KR" dirty="0"/>
              <a:t>-</a:t>
            </a:r>
            <a:r>
              <a:rPr lang="ko-KR" altLang="en-US" dirty="0" err="1"/>
              <a:t>계정계</a:t>
            </a:r>
            <a:r>
              <a:rPr lang="en-US" altLang="ko-KR" dirty="0"/>
              <a:t>, </a:t>
            </a:r>
            <a:r>
              <a:rPr lang="ko-KR" altLang="en-US" dirty="0"/>
              <a:t>국가</a:t>
            </a:r>
            <a:r>
              <a:rPr lang="en-US" altLang="ko-KR" dirty="0"/>
              <a:t>,</a:t>
            </a:r>
            <a:r>
              <a:rPr lang="ko-KR" altLang="en-US" dirty="0"/>
              <a:t>국방 </a:t>
            </a:r>
            <a:r>
              <a:rPr lang="en-US" altLang="ko-KR" dirty="0"/>
              <a:t>…)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리눅스 </a:t>
            </a:r>
            <a:r>
              <a:rPr lang="en-US" altLang="ko-KR" dirty="0"/>
              <a:t>: </a:t>
            </a:r>
            <a:r>
              <a:rPr lang="ko-KR" altLang="en-US" dirty="0"/>
              <a:t>오픈소스</a:t>
            </a:r>
            <a:r>
              <a:rPr lang="en-US" altLang="ko-KR" dirty="0"/>
              <a:t>, </a:t>
            </a:r>
            <a:r>
              <a:rPr lang="ko-KR" altLang="en-US" dirty="0"/>
              <a:t>최근에 서버의 </a:t>
            </a:r>
            <a:r>
              <a:rPr lang="en-US" altLang="ko-KR" dirty="0"/>
              <a:t>OS</a:t>
            </a:r>
            <a:r>
              <a:rPr lang="ko-KR" altLang="en-US" dirty="0"/>
              <a:t>로 </a:t>
            </a:r>
            <a:r>
              <a:rPr lang="ko-KR" altLang="en-US" dirty="0" err="1"/>
              <a:t>신흥강자</a:t>
            </a:r>
            <a:r>
              <a:rPr lang="en-US" altLang="ko-KR" dirty="0"/>
              <a:t>, SMB</a:t>
            </a:r>
            <a:r>
              <a:rPr lang="ko-KR" altLang="en-US" dirty="0"/>
              <a:t>는 당연</a:t>
            </a:r>
            <a:r>
              <a:rPr lang="en-US" altLang="ko-KR" dirty="0"/>
              <a:t>, </a:t>
            </a:r>
            <a:r>
              <a:rPr lang="ko-KR" altLang="en-US" dirty="0"/>
              <a:t>기존 업무도 많이 변환</a:t>
            </a:r>
            <a:r>
              <a:rPr lang="en-US" altLang="ko-KR" dirty="0"/>
              <a:t>(U2L)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6" y="2095756"/>
            <a:ext cx="8637234" cy="38702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22327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3611"/>
          <a:stretch/>
        </p:blipFill>
        <p:spPr>
          <a:xfrm>
            <a:off x="598487" y="799555"/>
            <a:ext cx="4798219" cy="53182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57863" y="2633441"/>
            <a:ext cx="3510371" cy="96257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브라우저에 원하는 서버 </a:t>
            </a:r>
            <a:r>
              <a:rPr lang="en-US" altLang="ko-KR" sz="975" dirty="0"/>
              <a:t>IP  </a:t>
            </a:r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/>
              <a:t>192.168.24.21 </a:t>
            </a:r>
            <a:r>
              <a:rPr lang="ko-KR" altLang="en-US" sz="975" dirty="0"/>
              <a:t>입력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ko-KR" altLang="en-US" sz="975" dirty="0"/>
              <a:t>해당 화면 나오는지 확인 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5909410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52" y="887179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 </a:t>
            </a:r>
            <a:r>
              <a:rPr lang="en-US" altLang="ko-KR" sz="975" dirty="0" err="1"/>
              <a:t>npp</a:t>
            </a:r>
            <a:r>
              <a:rPr lang="en-US" altLang="ko-KR" sz="975" dirty="0"/>
              <a:t>(notepad++) </a:t>
            </a:r>
            <a:r>
              <a:rPr lang="ko-KR" altLang="en-US" sz="975" dirty="0"/>
              <a:t>설치</a:t>
            </a:r>
            <a:endParaRPr lang="en-US" altLang="ko-KR" sz="975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46876" t="3666" r="4374"/>
          <a:stretch/>
        </p:blipFill>
        <p:spPr>
          <a:xfrm>
            <a:off x="330937" y="1151781"/>
            <a:ext cx="3735717" cy="46137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398191" y="2007592"/>
            <a:ext cx="2396530" cy="1625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46667" r="3656"/>
          <a:stretch/>
        </p:blipFill>
        <p:spPr>
          <a:xfrm>
            <a:off x="4982667" y="1151781"/>
            <a:ext cx="3762683" cy="47338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015832" y="3596680"/>
            <a:ext cx="1245989" cy="1522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6692433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0215" t="5548" r="15430" b="36387"/>
          <a:stretch/>
        </p:blipFill>
        <p:spPr>
          <a:xfrm>
            <a:off x="407091" y="1066781"/>
            <a:ext cx="4071247" cy="43743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8736" y="5695217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설치 후 상단의 플러그인</a:t>
            </a:r>
            <a:r>
              <a:rPr lang="en-US" altLang="ko-KR" sz="975" dirty="0"/>
              <a:t>-&gt;</a:t>
            </a:r>
            <a:r>
              <a:rPr lang="ko-KR" altLang="en-US" sz="975" dirty="0"/>
              <a:t>플러그인 관리 클릭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209" t="6334" r="16041" b="36333"/>
          <a:stretch/>
        </p:blipFill>
        <p:spPr>
          <a:xfrm>
            <a:off x="4982666" y="1349939"/>
            <a:ext cx="4471972" cy="40912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8109" y="5695217"/>
            <a:ext cx="3510371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 err="1"/>
              <a:t>NppFTP</a:t>
            </a:r>
            <a:r>
              <a:rPr lang="en-US" altLang="ko-KR" sz="975" dirty="0"/>
              <a:t> </a:t>
            </a:r>
            <a:r>
              <a:rPr lang="ko-KR" altLang="en-US" sz="975" dirty="0"/>
              <a:t>체크 후 오른쪽 상단 설치 클릭</a:t>
            </a:r>
            <a:endParaRPr lang="en-US" altLang="ko-KR" sz="975" dirty="0"/>
          </a:p>
        </p:txBody>
      </p:sp>
    </p:spTree>
    <p:extLst>
      <p:ext uri="{BB962C8B-B14F-4D97-AF65-F5344CB8AC3E}">
        <p14:creationId xmlns:p14="http://schemas.microsoft.com/office/powerpoint/2010/main" val="37131966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6021" t="7096" r="10107" b="33032"/>
          <a:stretch/>
        </p:blipFill>
        <p:spPr>
          <a:xfrm>
            <a:off x="429870" y="1026395"/>
            <a:ext cx="4310859" cy="4074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1505" y="5297366"/>
            <a:ext cx="3025437" cy="6024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다시 플러그인 클릭하면 </a:t>
            </a:r>
            <a:r>
              <a:rPr lang="en-US" altLang="ko-KR" sz="975" dirty="0" err="1"/>
              <a:t>NppFTP</a:t>
            </a:r>
            <a:r>
              <a:rPr lang="en-US" altLang="ko-KR" sz="975" dirty="0"/>
              <a:t> </a:t>
            </a:r>
            <a:r>
              <a:rPr lang="ko-KR" altLang="en-US" sz="975" dirty="0"/>
              <a:t>부분이 생김</a:t>
            </a:r>
            <a:endParaRPr lang="en-US" altLang="ko-KR" sz="975" dirty="0"/>
          </a:p>
          <a:p>
            <a:pPr algn="ctr"/>
            <a:r>
              <a:rPr lang="en-US" altLang="ko-KR" sz="975" dirty="0"/>
              <a:t>Show </a:t>
            </a:r>
            <a:r>
              <a:rPr lang="en-US" altLang="ko-KR" sz="975" dirty="0" err="1"/>
              <a:t>NppFTP</a:t>
            </a:r>
            <a:r>
              <a:rPr lang="en-US" altLang="ko-KR" sz="975" dirty="0"/>
              <a:t> window </a:t>
            </a:r>
            <a:r>
              <a:rPr lang="ko-KR" altLang="en-US" sz="975" dirty="0"/>
              <a:t>부분을 체크하면 오른쪽에</a:t>
            </a:r>
            <a:endParaRPr lang="en-US" altLang="ko-KR" sz="975" dirty="0"/>
          </a:p>
          <a:p>
            <a:pPr algn="ctr"/>
            <a:r>
              <a:rPr lang="ko-KR" altLang="en-US" sz="975" dirty="0" err="1"/>
              <a:t>캡쳐사진과</a:t>
            </a:r>
            <a:r>
              <a:rPr lang="ko-KR" altLang="en-US" sz="975" dirty="0"/>
              <a:t> 같은 창이 새로 생성</a:t>
            </a:r>
            <a:endParaRPr lang="en-US" altLang="ko-KR" sz="975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8125" r="416" b="25000"/>
          <a:stretch/>
        </p:blipFill>
        <p:spPr>
          <a:xfrm>
            <a:off x="5291719" y="1026396"/>
            <a:ext cx="4225118" cy="4074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1558" y="5372387"/>
            <a:ext cx="3025437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기어박스 체크</a:t>
            </a:r>
            <a:endParaRPr lang="en-US" altLang="ko-KR" sz="975" dirty="0"/>
          </a:p>
          <a:p>
            <a:pPr algn="ctr"/>
            <a:r>
              <a:rPr lang="en-US" altLang="ko-KR" sz="975" dirty="0"/>
              <a:t>Profile setting</a:t>
            </a:r>
          </a:p>
        </p:txBody>
      </p:sp>
    </p:spTree>
    <p:extLst>
      <p:ext uri="{BB962C8B-B14F-4D97-AF65-F5344CB8AC3E}">
        <p14:creationId xmlns:p14="http://schemas.microsoft.com/office/powerpoint/2010/main" val="11454743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43958" b="23333"/>
          <a:stretch/>
        </p:blipFill>
        <p:spPr>
          <a:xfrm>
            <a:off x="196721" y="846649"/>
            <a:ext cx="4368826" cy="4098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8416" y="5321332"/>
            <a:ext cx="3025437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Add new </a:t>
            </a:r>
            <a:r>
              <a:rPr lang="ko-KR" altLang="en-US" sz="975" dirty="0"/>
              <a:t>버튼 클릭 후 </a:t>
            </a:r>
            <a:endParaRPr lang="en-US" altLang="ko-KR" sz="975" dirty="0"/>
          </a:p>
          <a:p>
            <a:pPr algn="ctr"/>
            <a:r>
              <a:rPr lang="en-US" altLang="ko-KR" sz="975" dirty="0" err="1"/>
              <a:t>myLinux</a:t>
            </a:r>
            <a:r>
              <a:rPr lang="en-US" altLang="ko-KR" sz="975" dirty="0"/>
              <a:t> </a:t>
            </a:r>
            <a:r>
              <a:rPr lang="ko-KR" altLang="en-US" sz="975" dirty="0"/>
              <a:t>입력 후 </a:t>
            </a:r>
            <a:r>
              <a:rPr lang="en-US" altLang="ko-KR" sz="975" dirty="0"/>
              <a:t>OK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7629" y="5176884"/>
            <a:ext cx="2878930" cy="11426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975" dirty="0"/>
              <a:t>Hostname</a:t>
            </a:r>
            <a:r>
              <a:rPr lang="ko-KR" altLang="en-US" sz="975" dirty="0"/>
              <a:t>에 이전에 입력했던 </a:t>
            </a:r>
            <a:r>
              <a:rPr lang="en-US" altLang="ko-KR" sz="975" dirty="0"/>
              <a:t>IPv4 </a:t>
            </a:r>
            <a:r>
              <a:rPr lang="ko-KR" altLang="en-US" sz="975" dirty="0"/>
              <a:t>주소 입력</a:t>
            </a:r>
            <a:r>
              <a:rPr lang="en-US" altLang="ko-KR" sz="975" dirty="0"/>
              <a:t>,</a:t>
            </a:r>
          </a:p>
          <a:p>
            <a:pPr algn="ctr"/>
            <a:r>
              <a:rPr lang="ko-KR" altLang="en-US" sz="975" dirty="0"/>
              <a:t>오른쪽 </a:t>
            </a:r>
            <a:r>
              <a:rPr lang="en-US" altLang="ko-KR" sz="975" dirty="0"/>
              <a:t>connection type</a:t>
            </a:r>
            <a:r>
              <a:rPr lang="ko-KR" altLang="en-US" sz="975" dirty="0"/>
              <a:t>은 </a:t>
            </a:r>
            <a:r>
              <a:rPr lang="en-US" altLang="ko-KR" sz="975" dirty="0"/>
              <a:t>SFTP</a:t>
            </a:r>
            <a:r>
              <a:rPr lang="ko-KR" altLang="en-US" sz="975" dirty="0"/>
              <a:t>로 수정 </a:t>
            </a:r>
            <a:endParaRPr lang="en-US" altLang="ko-KR" sz="975" dirty="0"/>
          </a:p>
          <a:p>
            <a:pPr algn="ctr"/>
            <a:endParaRPr lang="en-US" altLang="ko-KR" sz="975" dirty="0"/>
          </a:p>
          <a:p>
            <a:pPr algn="ctr"/>
            <a:r>
              <a:rPr lang="en-US" altLang="ko-KR" sz="975" dirty="0"/>
              <a:t>*</a:t>
            </a:r>
            <a:r>
              <a:rPr lang="ko-KR" altLang="en-US" sz="975" dirty="0"/>
              <a:t>주의</a:t>
            </a:r>
            <a:r>
              <a:rPr lang="en-US" altLang="ko-KR" sz="975" dirty="0"/>
              <a:t>!! Port </a:t>
            </a:r>
            <a:r>
              <a:rPr lang="ko-KR" altLang="en-US" sz="975" dirty="0"/>
              <a:t>번호는 </a:t>
            </a:r>
            <a:r>
              <a:rPr lang="en-US" altLang="ko-KR" sz="975" dirty="0"/>
              <a:t>22</a:t>
            </a:r>
            <a:r>
              <a:rPr lang="ko-KR" altLang="en-US" sz="975" dirty="0"/>
              <a:t>번인지 체크</a:t>
            </a:r>
            <a:r>
              <a:rPr lang="en-US" altLang="ko-KR" sz="975" dirty="0"/>
              <a:t>!</a:t>
            </a:r>
          </a:p>
          <a:p>
            <a:pPr algn="ctr"/>
            <a:r>
              <a:rPr lang="en-US" altLang="ko-KR" sz="975" dirty="0"/>
              <a:t>Username</a:t>
            </a:r>
            <a:r>
              <a:rPr lang="ko-KR" altLang="en-US" sz="975" dirty="0"/>
              <a:t>과 </a:t>
            </a:r>
            <a:r>
              <a:rPr lang="en-US" altLang="ko-KR" sz="975" dirty="0"/>
              <a:t>Password </a:t>
            </a:r>
            <a:r>
              <a:rPr lang="ko-KR" altLang="en-US" sz="975" dirty="0"/>
              <a:t>설정</a:t>
            </a:r>
            <a:endParaRPr lang="en-US" altLang="ko-KR" sz="975" dirty="0"/>
          </a:p>
          <a:p>
            <a:pPr algn="ctr"/>
            <a:r>
              <a:rPr lang="en-US" altLang="ko-KR" sz="975" dirty="0"/>
              <a:t>Close </a:t>
            </a:r>
            <a:r>
              <a:rPr lang="ko-KR" altLang="en-US" sz="975" dirty="0"/>
              <a:t>클릭</a:t>
            </a:r>
            <a:endParaRPr lang="en-US" altLang="ko-KR" sz="975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48602" t="2193" r="13172" b="23226"/>
          <a:stretch/>
        </p:blipFill>
        <p:spPr>
          <a:xfrm>
            <a:off x="5267651" y="846649"/>
            <a:ext cx="3618886" cy="40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037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7796" b="22194"/>
          <a:stretch/>
        </p:blipFill>
        <p:spPr>
          <a:xfrm>
            <a:off x="527255" y="1170193"/>
            <a:ext cx="4219417" cy="39304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8416" y="5321332"/>
            <a:ext cx="3025437" cy="42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우측 상단 나뭇잎 버튼 클릭</a:t>
            </a:r>
            <a:endParaRPr lang="en-US" altLang="ko-KR" sz="975" dirty="0"/>
          </a:p>
          <a:p>
            <a:pPr algn="ctr"/>
            <a:r>
              <a:rPr lang="en-US" altLang="ko-KR" sz="975" dirty="0" err="1"/>
              <a:t>myLinux</a:t>
            </a:r>
            <a:r>
              <a:rPr lang="en-US" altLang="ko-KR" sz="975" dirty="0"/>
              <a:t> </a:t>
            </a:r>
            <a:r>
              <a:rPr lang="ko-KR" altLang="en-US" sz="975" dirty="0"/>
              <a:t>선택</a:t>
            </a:r>
            <a:endParaRPr lang="en-US" altLang="ko-KR" sz="975" dirty="0"/>
          </a:p>
        </p:txBody>
      </p:sp>
      <p:sp>
        <p:nvSpPr>
          <p:cNvPr id="9" name="직사각형 8"/>
          <p:cNvSpPr/>
          <p:nvPr/>
        </p:nvSpPr>
        <p:spPr>
          <a:xfrm>
            <a:off x="3270858" y="1603686"/>
            <a:ext cx="1245989" cy="4308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/>
          </a:p>
        </p:txBody>
      </p:sp>
      <p:sp>
        <p:nvSpPr>
          <p:cNvPr id="11" name="TextBox 10"/>
          <p:cNvSpPr txBox="1"/>
          <p:nvPr/>
        </p:nvSpPr>
        <p:spPr>
          <a:xfrm>
            <a:off x="5997945" y="5422449"/>
            <a:ext cx="3025437" cy="24237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75" dirty="0"/>
              <a:t>해당 화면처럼 나오는지 확인</a:t>
            </a:r>
            <a:endParaRPr lang="en-US" altLang="ko-KR" sz="975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48280" b="23484"/>
          <a:stretch/>
        </p:blipFill>
        <p:spPr>
          <a:xfrm>
            <a:off x="5109535" y="1170193"/>
            <a:ext cx="3913847" cy="393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350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85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3</a:t>
              </a: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도움되는 정보와 문제해결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1)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문제를 해쳐 나가는 방법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1008896" y="1318644"/>
            <a:ext cx="8088351" cy="4854497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0CC9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돋움"/>
              <a:ea typeface="돋움"/>
              <a:cs typeface="+mn-cs"/>
            </a:endParaRPr>
          </a:p>
        </p:txBody>
      </p:sp>
      <p:sp>
        <p:nvSpPr>
          <p:cNvPr id="25" name="Text Box 92"/>
          <p:cNvSpPr txBox="1">
            <a:spLocks noChangeArrowheads="1"/>
          </p:cNvSpPr>
          <p:nvPr/>
        </p:nvSpPr>
        <p:spPr bwMode="auto">
          <a:xfrm>
            <a:off x="1587840" y="1988721"/>
            <a:ext cx="609212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실습 시 앞 과정에서 잘못되었을 경우 뒤에서 문제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(Error)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발생하는 경우가 많다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eaLnBrk="1" latin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시간이 소요되더라도 앞 과정에서부터 차근차근 다시 해본다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  <p:sp>
        <p:nvSpPr>
          <p:cNvPr id="26" name="Text Box 92"/>
          <p:cNvSpPr txBox="1">
            <a:spLocks noChangeArrowheads="1"/>
          </p:cNvSpPr>
          <p:nvPr/>
        </p:nvSpPr>
        <p:spPr bwMode="auto">
          <a:xfrm>
            <a:off x="1587840" y="3317459"/>
            <a:ext cx="6092128" cy="6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설치가 잘 안되거나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동작이 잘 안 되는 경우라도 편하게 생각을 전환해 보자 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내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가 고물인가보다 하고 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갈아보던가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아니면  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를 </a:t>
            </a:r>
            <a:r>
              <a:rPr kumimoji="0" lang="ko-KR" altLang="en-US" sz="1050" dirty="0" err="1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포멧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초기화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하고 리눅스를 다시 설치하든가 극단적으로 해보자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결코 그러한 시행착오 없이 달콤한 결과는 없다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kumimoji="0" lang="ko-KR" altLang="en-US" sz="1050" dirty="0"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43378" y="1726784"/>
            <a:ext cx="6456973" cy="982662"/>
          </a:xfrm>
          <a:prstGeom prst="rect">
            <a:avLst/>
          </a:prstGeom>
          <a:noFill/>
          <a:ln w="25400" cap="flat" cmpd="sng" algn="ctr">
            <a:solidFill>
              <a:srgbClr val="8064A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defRPr/>
            </a:pPr>
            <a:endParaRPr kumimoji="1" lang="ko-KR" altLang="en-US" sz="1800" b="0" kern="0" dirty="0">
              <a:solidFill>
                <a:prstClr val="black"/>
              </a:solidFill>
              <a:latin typeface="Franklin Gothic Book"/>
              <a:ea typeface="돋움" panose="020B0600000101010101" pitchFamily="50" charset="-127"/>
            </a:endParaRPr>
          </a:p>
        </p:txBody>
      </p:sp>
      <p:sp>
        <p:nvSpPr>
          <p:cNvPr id="28" name="AutoShape 90"/>
          <p:cNvSpPr>
            <a:spLocks noChangeArrowheads="1"/>
          </p:cNvSpPr>
          <p:nvPr/>
        </p:nvSpPr>
        <p:spPr bwMode="auto">
          <a:xfrm>
            <a:off x="1589891" y="1556822"/>
            <a:ext cx="2146979" cy="3750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다시 해본다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443378" y="3049171"/>
            <a:ext cx="6456973" cy="1054100"/>
          </a:xfrm>
          <a:prstGeom prst="rect">
            <a:avLst/>
          </a:prstGeom>
          <a:noFill/>
          <a:ln w="25400" cap="flat" cmpd="sng" algn="ctr">
            <a:solidFill>
              <a:srgbClr val="8064A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defRPr/>
            </a:pPr>
            <a:endParaRPr kumimoji="1" lang="ko-KR" altLang="en-US" sz="1800" b="0" kern="0" dirty="0">
              <a:solidFill>
                <a:prstClr val="black"/>
              </a:solidFill>
              <a:latin typeface="Franklin Gothic Book"/>
              <a:ea typeface="돋움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443378" y="4454109"/>
            <a:ext cx="6456973" cy="132715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8064A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fontAlgn="auto" latinLnBrk="1" hangingPunct="1">
              <a:spcBef>
                <a:spcPct val="0"/>
              </a:spcBef>
              <a:spcAft>
                <a:spcPts val="0"/>
              </a:spcAft>
              <a:buClrTx/>
              <a:defRPr/>
            </a:pPr>
            <a:endParaRPr kumimoji="1" lang="ko-KR" altLang="en-US" sz="2000" b="0" kern="0" dirty="0">
              <a:solidFill>
                <a:prstClr val="black"/>
              </a:solidFill>
              <a:latin typeface="Franklin Gothic Book"/>
              <a:ea typeface="돋움" panose="020B0600000101010101" pitchFamily="50" charset="-127"/>
            </a:endParaRPr>
          </a:p>
        </p:txBody>
      </p:sp>
      <p:sp>
        <p:nvSpPr>
          <p:cNvPr id="31" name="AutoShape 90"/>
          <p:cNvSpPr>
            <a:spLocks noChangeArrowheads="1"/>
          </p:cNvSpPr>
          <p:nvPr/>
        </p:nvSpPr>
        <p:spPr bwMode="auto">
          <a:xfrm>
            <a:off x="1587468" y="2852966"/>
            <a:ext cx="2146979" cy="3750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생각을 전환해 본다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2" name="AutoShape 90"/>
          <p:cNvSpPr>
            <a:spLocks noChangeArrowheads="1"/>
          </p:cNvSpPr>
          <p:nvPr/>
        </p:nvSpPr>
        <p:spPr bwMode="auto">
          <a:xfrm>
            <a:off x="1587467" y="4269321"/>
            <a:ext cx="3819043" cy="37509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지식은 교수님이 아니라 검색에서 나온다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.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3" name="Text Box 92"/>
          <p:cNvSpPr txBox="1">
            <a:spLocks noChangeArrowheads="1"/>
          </p:cNvSpPr>
          <p:nvPr/>
        </p:nvSpPr>
        <p:spPr bwMode="auto">
          <a:xfrm>
            <a:off x="1587840" y="4708109"/>
            <a:ext cx="6092128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의외로 학우님들과 동일한 문제로 고생하는 사람이 지구상에 많다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PC, </a:t>
            </a:r>
            <a:r>
              <a:rPr kumimoji="0" lang="ko-KR" altLang="en-US" sz="1050" dirty="0" err="1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스마트폰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패드로 맛 집과 연예인만 검색하지 말고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지식거리를 수시로 검색하라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 </a:t>
            </a: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그래도 해결이 안되었다면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슈퍼맨 학우들에게 도움을 요청하라</a:t>
            </a:r>
            <a:endParaRPr kumimoji="0" lang="en-US" altLang="ko-KR" sz="1050" dirty="0">
              <a:solidFill>
                <a:prstClr val="black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eaLnBrk="1" hangingPunct="1">
              <a:spcBef>
                <a:spcPts val="600"/>
              </a:spcBef>
              <a:buClrTx/>
              <a:buFont typeface="Wingdings" panose="05000000000000000000" pitchFamily="2" charset="2"/>
              <a:buChar char="§"/>
            </a:pP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그래도 정말 안 된다면 교수 실로 와라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..</a:t>
            </a:r>
            <a:r>
              <a:rPr kumimoji="0" lang="ko-KR" altLang="en-US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먼지 나게 맞으면서 배워보자</a:t>
            </a:r>
            <a:r>
              <a:rPr kumimoji="0" lang="en-US" altLang="ko-KR" sz="1050" dirty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5825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23174" y="1078930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86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377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ko-KR" sz="1400" dirty="0"/>
              <a:t>1)</a:t>
            </a:r>
            <a:r>
              <a:rPr lang="ko-KR" altLang="en-US" sz="1400" dirty="0"/>
              <a:t>금일 배운 내용을 자필로 작성하시오</a:t>
            </a:r>
            <a:endParaRPr lang="en-US" altLang="ko-KR" sz="1400" dirty="0"/>
          </a:p>
          <a:p>
            <a:pPr>
              <a:spcBef>
                <a:spcPct val="0"/>
              </a:spcBef>
            </a:pPr>
            <a:endParaRPr lang="en-US" altLang="ko-KR" sz="1400" dirty="0"/>
          </a:p>
          <a:p>
            <a:pPr>
              <a:spcBef>
                <a:spcPct val="0"/>
              </a:spcBef>
            </a:pPr>
            <a:endParaRPr lang="en-US" altLang="ko-KR" sz="1400" dirty="0"/>
          </a:p>
          <a:p>
            <a:pPr>
              <a:spcBef>
                <a:spcPct val="0"/>
              </a:spcBef>
            </a:pPr>
            <a:r>
              <a:rPr lang="en-US" altLang="ko-KR" sz="1400" dirty="0"/>
              <a:t>2)</a:t>
            </a:r>
            <a:r>
              <a:rPr lang="ko-KR" altLang="en-US" sz="1400" dirty="0"/>
              <a:t>금일 </a:t>
            </a:r>
            <a:r>
              <a:rPr lang="ko-KR" altLang="en-US" sz="1400" dirty="0" err="1"/>
              <a:t>수업중</a:t>
            </a:r>
            <a:r>
              <a:rPr lang="ko-KR" altLang="en-US" sz="1400" dirty="0"/>
              <a:t> 나온 그 많은 용어를 좀더 </a:t>
            </a:r>
            <a:r>
              <a:rPr lang="ko-KR" altLang="en-US" sz="1400" dirty="0" err="1"/>
              <a:t>구글링하여</a:t>
            </a:r>
            <a:r>
              <a:rPr lang="ko-KR" altLang="en-US" sz="1400" dirty="0"/>
              <a:t> 자필로 작성하시오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592126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87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768122" y="1218323"/>
            <a:ext cx="7450138" cy="17802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학습내용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유닉스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시스템에 접근할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리눅스</a:t>
            </a:r>
            <a:r>
              <a:rPr lang="ko-KR" altLang="en-US" sz="1200" dirty="0"/>
              <a:t> 사용자와 그룹의 개념을 이해하고 사용자 관리를 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사용자 별 </a:t>
            </a:r>
            <a:r>
              <a:rPr lang="ko-KR" altLang="en-US" sz="1200" dirty="0" err="1"/>
              <a:t>리눅스</a:t>
            </a:r>
            <a:r>
              <a:rPr lang="ko-KR" altLang="en-US" sz="1200" dirty="0"/>
              <a:t> 시스템을 다룰 수 있는 권한이 다름을 알고</a:t>
            </a:r>
            <a:r>
              <a:rPr lang="en-US" altLang="ko-KR" sz="1200" dirty="0"/>
              <a:t>, </a:t>
            </a:r>
            <a:r>
              <a:rPr lang="ko-KR" altLang="en-US" sz="1200" dirty="0"/>
              <a:t>권한을 얻는 방법을 이해할 수 있다</a:t>
            </a:r>
            <a:r>
              <a:rPr lang="en-US" altLang="ko-KR" sz="1200" dirty="0"/>
              <a:t>.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필요한 명령어의 도움말을 얻는 방법을 알 수 있다</a:t>
            </a:r>
            <a:r>
              <a:rPr lang="en-US" altLang="ko-KR" sz="1200" dirty="0"/>
              <a:t>.</a:t>
            </a:r>
            <a:endParaRPr lang="ko-KR" altLang="ko-KR" sz="1200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768122" y="3852653"/>
            <a:ext cx="7450138" cy="235274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윈도우 </a:t>
            </a:r>
            <a:r>
              <a:rPr lang="en-US" altLang="ko-KR" sz="1200" dirty="0"/>
              <a:t>OS</a:t>
            </a:r>
            <a:r>
              <a:rPr lang="ko-KR" altLang="en-US" sz="1200" dirty="0"/>
              <a:t>에서 제어판의 사용자 계정</a:t>
            </a:r>
            <a:r>
              <a:rPr lang="en-US" altLang="ko-KR" sz="1200" dirty="0"/>
              <a:t>, </a:t>
            </a:r>
            <a:r>
              <a:rPr lang="ko-KR" altLang="en-US" sz="1200" dirty="0"/>
              <a:t>관리자 등에 대하여 검색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윈도우의 “제어판</a:t>
            </a:r>
            <a:r>
              <a:rPr lang="en-US" altLang="ko-KR" sz="1200" dirty="0"/>
              <a:t>, </a:t>
            </a:r>
            <a:r>
              <a:rPr lang="ko-KR" altLang="en-US" sz="1200" dirty="0"/>
              <a:t>프로그램</a:t>
            </a:r>
            <a:r>
              <a:rPr lang="en-US" altLang="ko-KR" sz="1200" dirty="0"/>
              <a:t>-&gt;</a:t>
            </a:r>
            <a:r>
              <a:rPr lang="ko-KR" altLang="en-US" sz="1200" dirty="0"/>
              <a:t>윈도우 기능 켜기</a:t>
            </a:r>
            <a:r>
              <a:rPr lang="en-US" altLang="ko-KR" sz="1200" dirty="0"/>
              <a:t>/</a:t>
            </a:r>
            <a:r>
              <a:rPr lang="ko-KR" altLang="en-US" sz="1200" dirty="0"/>
              <a:t>끄기”에서 </a:t>
            </a:r>
            <a:r>
              <a:rPr lang="ko-KR" altLang="en-US" sz="1200" dirty="0" err="1"/>
              <a:t>텔렛</a:t>
            </a:r>
            <a:r>
              <a:rPr lang="ko-KR" altLang="en-US" sz="1200" dirty="0"/>
              <a:t> 서버와 </a:t>
            </a:r>
            <a:r>
              <a:rPr lang="ko-KR" altLang="en-US" sz="1200" dirty="0" err="1"/>
              <a:t>텔렛</a:t>
            </a:r>
            <a:r>
              <a:rPr lang="ko-KR" altLang="en-US" sz="1200" dirty="0"/>
              <a:t> 클라이언트에 대하여 무슨 기능인지 알아보고</a:t>
            </a:r>
            <a:r>
              <a:rPr lang="en-US" altLang="ko-KR" sz="1200" dirty="0"/>
              <a:t>, </a:t>
            </a:r>
            <a:r>
              <a:rPr lang="ko-KR" altLang="en-US" sz="1200" dirty="0"/>
              <a:t>직접 사용실습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Root, Administrator(Admin)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TCP/IP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, IP,PORT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DHCP, NAT, Static IP(</a:t>
            </a:r>
            <a:r>
              <a:rPr lang="ko-KR" altLang="en-US" sz="1200" dirty="0"/>
              <a:t>고정</a:t>
            </a:r>
            <a:r>
              <a:rPr lang="en-US" altLang="ko-KR" sz="1200" dirty="0"/>
              <a:t>IP), Port forwarding </a:t>
            </a:r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23174" y="765717"/>
            <a:ext cx="9061444" cy="539015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Further work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83" y="1075189"/>
            <a:ext cx="553402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6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8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</a:t>
            </a:r>
            <a:endParaRPr lang="en-US" altLang="ko-KR" dirty="0"/>
          </a:p>
        </p:txBody>
      </p:sp>
      <p:grpSp>
        <p:nvGrpSpPr>
          <p:cNvPr id="2" name="그룹 1"/>
          <p:cNvGrpSpPr/>
          <p:nvPr/>
        </p:nvGrpSpPr>
        <p:grpSpPr>
          <a:xfrm>
            <a:off x="527756" y="541679"/>
            <a:ext cx="5567752" cy="795327"/>
            <a:chOff x="3467100" y="430213"/>
            <a:chExt cx="4921250" cy="603379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3467100" y="430213"/>
              <a:ext cx="4921250" cy="338137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kumimoji="0" lang="en-US" altLang="ko-KR" sz="1400" b="1" dirty="0">
                  <a:solidFill>
                    <a:schemeClr val="tx1"/>
                  </a:solidFill>
                  <a:latin typeface="+mn-ea"/>
                </a:rPr>
                <a:t>1. </a:t>
              </a:r>
              <a:r>
                <a:rPr kumimoji="0" lang="ko-KR" altLang="en-US" sz="1400" b="1" dirty="0">
                  <a:solidFill>
                    <a:schemeClr val="tx1"/>
                  </a:solidFill>
                  <a:latin typeface="+mn-ea"/>
                </a:rPr>
                <a:t>클라이언트 서버 환경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3621990" y="695454"/>
              <a:ext cx="3378200" cy="338138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hangingPunct="1">
                <a:spcBef>
                  <a:spcPts val="600"/>
                </a:spcBef>
                <a:spcAft>
                  <a:spcPts val="0"/>
                </a:spcAft>
                <a:defRPr/>
              </a:pPr>
              <a:r>
                <a:rPr lang="en-US" altLang="ko-KR" sz="1300" dirty="0">
                  <a:solidFill>
                    <a:schemeClr val="tx1"/>
                  </a:solidFill>
                  <a:latin typeface="+mn-ea"/>
                </a:rPr>
                <a:t>4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)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데스크탑</a:t>
              </a:r>
              <a:r>
                <a:rPr kumimoji="0" lang="en-US" altLang="ko-KR" sz="1300" b="1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kumimoji="0" lang="ko-KR" altLang="en-US" sz="1300" b="1" dirty="0">
                  <a:solidFill>
                    <a:schemeClr val="tx1"/>
                  </a:solidFill>
                  <a:latin typeface="+mn-ea"/>
                </a:rPr>
                <a:t>형식과 </a:t>
              </a:r>
              <a:r>
                <a:rPr kumimoji="0" lang="ko-KR" altLang="en-US" sz="1300" b="1" dirty="0" err="1">
                  <a:solidFill>
                    <a:schemeClr val="tx1"/>
                  </a:solidFill>
                  <a:latin typeface="+mn-ea"/>
                </a:rPr>
                <a:t>서버형식</a:t>
              </a:r>
              <a:endParaRPr kumimoji="0" lang="ko-KR" altLang="en-US" sz="13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27756" y="1328789"/>
            <a:ext cx="8440131" cy="358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리눅스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서버의 </a:t>
            </a:r>
            <a:r>
              <a:rPr lang="en-US" altLang="ko-KR" dirty="0">
                <a:latin typeface="+mn-ea"/>
                <a:ea typeface="+mn-ea"/>
              </a:rPr>
              <a:t>OS</a:t>
            </a:r>
            <a:r>
              <a:rPr lang="ko-KR" altLang="en-US" dirty="0">
                <a:latin typeface="+mn-ea"/>
                <a:ea typeface="+mn-ea"/>
              </a:rPr>
              <a:t>역할 뿐만 아니라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현재 윈도우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MacOS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의 </a:t>
            </a:r>
            <a:r>
              <a:rPr lang="en-US" altLang="ko-KR" dirty="0">
                <a:latin typeface="+mn-ea"/>
                <a:ea typeface="+mn-ea"/>
              </a:rPr>
              <a:t>PC OS</a:t>
            </a:r>
            <a:r>
              <a:rPr lang="ko-KR" altLang="en-US" dirty="0">
                <a:latin typeface="+mn-ea"/>
                <a:ea typeface="+mn-ea"/>
              </a:rPr>
              <a:t>의 역할도 </a:t>
            </a:r>
            <a:r>
              <a:rPr lang="ko-KR" altLang="en-US" dirty="0" err="1">
                <a:latin typeface="+mn-ea"/>
                <a:ea typeface="+mn-ea"/>
              </a:rPr>
              <a:t>담당할뻔</a:t>
            </a:r>
            <a:r>
              <a:rPr lang="en-US" altLang="ko-KR" dirty="0">
                <a:latin typeface="+mn-ea"/>
                <a:ea typeface="+mn-ea"/>
              </a:rPr>
              <a:t>..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즉 </a:t>
            </a:r>
            <a:r>
              <a:rPr lang="en-US" altLang="ko-KR" dirty="0">
                <a:latin typeface="+mn-ea"/>
                <a:ea typeface="+mn-ea"/>
              </a:rPr>
              <a:t>text</a:t>
            </a:r>
            <a:r>
              <a:rPr lang="ko-KR" altLang="en-US" dirty="0">
                <a:latin typeface="+mn-ea"/>
                <a:ea typeface="+mn-ea"/>
              </a:rPr>
              <a:t>기반 </a:t>
            </a:r>
            <a:r>
              <a:rPr lang="en-US" altLang="ko-KR" dirty="0">
                <a:latin typeface="+mn-ea"/>
                <a:ea typeface="+mn-ea"/>
              </a:rPr>
              <a:t>OS</a:t>
            </a:r>
            <a:r>
              <a:rPr lang="ko-KR" altLang="en-US" dirty="0">
                <a:latin typeface="+mn-ea"/>
                <a:ea typeface="+mn-ea"/>
              </a:rPr>
              <a:t>에서 </a:t>
            </a:r>
            <a:r>
              <a:rPr lang="en-US" altLang="ko-KR" dirty="0">
                <a:latin typeface="+mn-ea"/>
                <a:ea typeface="+mn-ea"/>
              </a:rPr>
              <a:t>Windows</a:t>
            </a:r>
            <a:r>
              <a:rPr lang="ko-KR" altLang="en-US" dirty="0">
                <a:latin typeface="+mn-ea"/>
                <a:ea typeface="+mn-ea"/>
              </a:rPr>
              <a:t>같은 </a:t>
            </a:r>
            <a:r>
              <a:rPr lang="en-US" altLang="ko-KR" dirty="0">
                <a:latin typeface="+mn-ea"/>
                <a:ea typeface="+mn-ea"/>
              </a:rPr>
              <a:t>UI</a:t>
            </a:r>
            <a:r>
              <a:rPr lang="ko-KR" altLang="en-US" dirty="0">
                <a:latin typeface="+mn-ea"/>
                <a:ea typeface="+mn-ea"/>
              </a:rPr>
              <a:t>기반의 </a:t>
            </a:r>
            <a:r>
              <a:rPr lang="ko-KR" altLang="en-US" dirty="0" err="1">
                <a:latin typeface="+mn-ea"/>
                <a:ea typeface="+mn-ea"/>
              </a:rPr>
              <a:t>데스크탑</a:t>
            </a:r>
            <a:r>
              <a:rPr lang="ko-KR" altLang="en-US" dirty="0">
                <a:latin typeface="+mn-ea"/>
                <a:ea typeface="+mn-ea"/>
              </a:rPr>
              <a:t> 형식에 대한 노력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안드로이드의 탄생 </a:t>
            </a:r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리눅스 </a:t>
            </a:r>
            <a:r>
              <a:rPr lang="ko-KR" altLang="en-US" dirty="0" err="1">
                <a:latin typeface="+mn-ea"/>
                <a:ea typeface="+mn-ea"/>
              </a:rPr>
              <a:t>데스크탑이</a:t>
            </a:r>
            <a:r>
              <a:rPr lang="ko-KR" altLang="en-US" dirty="0">
                <a:latin typeface="+mn-ea"/>
                <a:ea typeface="+mn-ea"/>
              </a:rPr>
              <a:t> 진화한 모바일 버전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많은 리눅스 메이커가 존재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명령어들은 대부분 </a:t>
            </a:r>
            <a:r>
              <a:rPr lang="ko-KR" altLang="en-US" dirty="0" err="1">
                <a:latin typeface="+mn-ea"/>
                <a:ea typeface="+mn-ea"/>
              </a:rPr>
              <a:t>비슷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+mn-ea"/>
                <a:ea typeface="+mn-ea"/>
              </a:rPr>
              <a:t>시장강자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Ubuntu (70~80%), </a:t>
            </a:r>
            <a:r>
              <a:rPr lang="ko-KR" altLang="en-US" dirty="0">
                <a:latin typeface="+mn-ea"/>
                <a:ea typeface="+mn-ea"/>
              </a:rPr>
              <a:t>또다른 강자 </a:t>
            </a:r>
            <a:r>
              <a:rPr lang="en-US" altLang="ko-KR" dirty="0" err="1">
                <a:latin typeface="+mn-ea"/>
                <a:ea typeface="+mn-ea"/>
              </a:rPr>
              <a:t>centOS</a:t>
            </a:r>
            <a:r>
              <a:rPr lang="en-US" altLang="ko-KR" dirty="0">
                <a:latin typeface="+mn-ea"/>
                <a:ea typeface="+mn-ea"/>
              </a:rPr>
              <a:t> (</a:t>
            </a:r>
            <a:r>
              <a:rPr lang="ko-KR" altLang="en-US" dirty="0">
                <a:latin typeface="+mn-ea"/>
                <a:ea typeface="+mn-ea"/>
              </a:rPr>
              <a:t>나머지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Ubuntu : </a:t>
            </a:r>
            <a:r>
              <a:rPr lang="ko-KR" altLang="en-US" dirty="0">
                <a:latin typeface="+mn-ea"/>
                <a:ea typeface="+mn-ea"/>
              </a:rPr>
              <a:t>시장에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강자다 보니 참고할 문서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구글링이</a:t>
            </a:r>
            <a:r>
              <a:rPr lang="ko-KR" altLang="en-US" dirty="0">
                <a:latin typeface="+mn-ea"/>
                <a:ea typeface="+mn-ea"/>
              </a:rPr>
              <a:t> 쉽다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오픈소스계열 </a:t>
            </a:r>
            <a:r>
              <a:rPr lang="en-US" altLang="ko-KR" dirty="0">
                <a:latin typeface="+mn-ea"/>
                <a:ea typeface="+mn-ea"/>
              </a:rPr>
              <a:t>SMB</a:t>
            </a:r>
            <a:r>
              <a:rPr lang="ko-KR" altLang="en-US" dirty="0">
                <a:latin typeface="+mn-ea"/>
                <a:ea typeface="+mn-ea"/>
              </a:rPr>
              <a:t>의 강자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 err="1">
                <a:latin typeface="+mn-ea"/>
                <a:ea typeface="+mn-ea"/>
              </a:rPr>
              <a:t>centOS</a:t>
            </a:r>
            <a:r>
              <a:rPr lang="en-US" altLang="ko-KR" dirty="0">
                <a:latin typeface="+mn-ea"/>
                <a:ea typeface="+mn-ea"/>
              </a:rPr>
              <a:t> : </a:t>
            </a:r>
            <a:r>
              <a:rPr lang="ko-KR" altLang="en-US" dirty="0" err="1">
                <a:latin typeface="+mn-ea"/>
                <a:ea typeface="+mn-ea"/>
              </a:rPr>
              <a:t>돈주고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사는 기존 기업용 리눅스인 </a:t>
            </a:r>
            <a:r>
              <a:rPr lang="en-US" altLang="ko-KR" dirty="0">
                <a:latin typeface="+mn-ea"/>
                <a:ea typeface="+mn-ea"/>
              </a:rPr>
              <a:t>red Hat</a:t>
            </a:r>
            <a:r>
              <a:rPr lang="ko-KR" altLang="en-US" dirty="0">
                <a:latin typeface="+mn-ea"/>
                <a:ea typeface="+mn-ea"/>
              </a:rPr>
              <a:t>과 호환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오라클 사용 가능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큰 기업 고려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Ubuntu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ko-KR" altLang="en-US" dirty="0" err="1">
                <a:latin typeface="+mn-ea"/>
                <a:ea typeface="+mn-ea"/>
              </a:rPr>
              <a:t>데스크탑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모바일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서버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 err="1">
                <a:latin typeface="+mn-ea"/>
                <a:ea typeface="+mn-ea"/>
              </a:rPr>
              <a:t>클라우드등의</a:t>
            </a:r>
            <a:r>
              <a:rPr lang="ko-KR" altLang="en-US" dirty="0">
                <a:latin typeface="+mn-ea"/>
                <a:ea typeface="+mn-ea"/>
              </a:rPr>
              <a:t> 다양한 버전을 제공</a:t>
            </a: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+mn-ea"/>
                <a:ea typeface="+mn-ea"/>
              </a:rPr>
              <a:t>데스크탑과</a:t>
            </a:r>
            <a:r>
              <a:rPr lang="ko-KR" altLang="en-US" dirty="0">
                <a:latin typeface="+mn-ea"/>
                <a:ea typeface="+mn-ea"/>
              </a:rPr>
              <a:t> 달리 </a:t>
            </a:r>
            <a:r>
              <a:rPr lang="ko-KR" altLang="en-US" dirty="0" err="1">
                <a:latin typeface="+mn-ea"/>
                <a:ea typeface="+mn-ea"/>
              </a:rPr>
              <a:t>서버형식은</a:t>
            </a:r>
            <a:r>
              <a:rPr lang="ko-KR" altLang="en-US" dirty="0">
                <a:latin typeface="+mn-ea"/>
                <a:ea typeface="+mn-ea"/>
              </a:rPr>
              <a:t> 딱히 화면을 보여주는 윈도우</a:t>
            </a:r>
            <a:r>
              <a:rPr lang="en-US" altLang="ko-KR" dirty="0">
                <a:latin typeface="+mn-ea"/>
                <a:ea typeface="+mn-ea"/>
              </a:rPr>
              <a:t>UI</a:t>
            </a:r>
            <a:r>
              <a:rPr lang="ko-KR" altLang="en-US" dirty="0">
                <a:latin typeface="+mn-ea"/>
                <a:ea typeface="+mn-ea"/>
              </a:rPr>
              <a:t>가 필요하지 않다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  <a:ea typeface="+mn-ea"/>
              </a:rPr>
              <a:t>경량화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고성능화를 위하여 굳이 낭비할 필요는 없다</a:t>
            </a:r>
            <a:r>
              <a:rPr lang="en-US" altLang="ko-KR" dirty="0">
                <a:latin typeface="+mn-ea"/>
                <a:ea typeface="+mn-ea"/>
              </a:rPr>
              <a:t>( </a:t>
            </a:r>
            <a:r>
              <a:rPr lang="ko-KR" altLang="en-US" dirty="0">
                <a:latin typeface="+mn-ea"/>
                <a:ea typeface="+mn-ea"/>
              </a:rPr>
              <a:t>근데 관리자도 </a:t>
            </a:r>
            <a:r>
              <a:rPr lang="en-US" altLang="ko-KR" dirty="0">
                <a:latin typeface="+mn-ea"/>
                <a:ea typeface="+mn-ea"/>
              </a:rPr>
              <a:t>UI</a:t>
            </a:r>
            <a:r>
              <a:rPr lang="ko-KR" altLang="en-US" dirty="0" err="1">
                <a:latin typeface="+mn-ea"/>
                <a:ea typeface="+mn-ea"/>
              </a:rPr>
              <a:t>편한게</a:t>
            </a:r>
            <a:r>
              <a:rPr lang="ko-KR" altLang="en-US" dirty="0">
                <a:latin typeface="+mn-ea"/>
                <a:ea typeface="+mn-ea"/>
              </a:rPr>
              <a:t> 더 좋은데</a:t>
            </a:r>
            <a:r>
              <a:rPr lang="en-US" altLang="ko-KR" dirty="0">
                <a:latin typeface="+mn-ea"/>
                <a:ea typeface="+mn-ea"/>
              </a:rPr>
              <a:t>..)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5144453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45716</TotalTime>
  <Words>3623</Words>
  <Application>Microsoft Office PowerPoint</Application>
  <PresentationFormat>A4 용지(210x297mm)</PresentationFormat>
  <Paragraphs>548</Paragraphs>
  <Slides>89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89</vt:i4>
      </vt:variant>
    </vt:vector>
  </HeadingPairs>
  <TitlesOfParts>
    <vt:vector size="99" baseType="lpstr">
      <vt:lpstr>가는각진제목체</vt:lpstr>
      <vt:lpstr>굴림</vt:lpstr>
      <vt:lpstr>돋움</vt:lpstr>
      <vt:lpstr>맑은 고딕</vt:lpstr>
      <vt:lpstr>Arial</vt:lpstr>
      <vt:lpstr>Franklin Gothic Book</vt:lpstr>
      <vt:lpstr>Wingdings</vt:lpstr>
      <vt:lpstr>1_Default Design</vt:lpstr>
      <vt:lpstr>기본 디자인</vt:lpstr>
      <vt:lpstr>3_Default Design</vt:lpstr>
      <vt:lpstr>1. 리눅스 개발환경 만들기 …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조원균</dc:creator>
  <cp:lastModifiedBy>홍필두</cp:lastModifiedBy>
  <cp:revision>2812</cp:revision>
  <cp:lastPrinted>2015-10-28T04:44:44Z</cp:lastPrinted>
  <dcterms:created xsi:type="dcterms:W3CDTF">2003-10-22T07:02:37Z</dcterms:created>
  <dcterms:modified xsi:type="dcterms:W3CDTF">2022-03-24T08:43:19Z</dcterms:modified>
</cp:coreProperties>
</file>